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9144000" cy="6858000" type="screen4x3"/>
  <p:notesSz cx="10233025" cy="1466215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37"/>
    <p:restoredTop sz="94651"/>
  </p:normalViewPr>
  <p:slideViewPr>
    <p:cSldViewPr>
      <p:cViewPr>
        <p:scale>
          <a:sx n="75" d="100"/>
          <a:sy n="75" d="100"/>
        </p:scale>
        <p:origin x="2928" y="810"/>
      </p:cViewPr>
      <p:guideLst>
        <p:guide orient="horz" pos="2124"/>
        <p:guide pos="281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311" cy="7356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796346" y="0"/>
            <a:ext cx="4434311" cy="7356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868" y="1832769"/>
            <a:ext cx="8797290" cy="494847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023303" y="7056160"/>
            <a:ext cx="8186420" cy="577322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3926498"/>
            <a:ext cx="4434311" cy="7356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796346" y="13926498"/>
            <a:ext cx="4434311" cy="7356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817688" y="1833563"/>
            <a:ext cx="6597650" cy="4948237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图片 75"/>
          <p:cNvPicPr>
            <a:picLocks noChangeAspect="1"/>
          </p:cNvPicPr>
          <p:nvPr/>
        </p:nvPicPr>
        <p:blipFill rotWithShape="1">
          <a:blip r:embed="rId1"/>
          <a:srcRect l="5168"/>
          <a:stretch>
            <a:fillRect/>
          </a:stretch>
        </p:blipFill>
        <p:spPr>
          <a:xfrm>
            <a:off x="2799627" y="2678919"/>
            <a:ext cx="2042548" cy="14480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矩形 4"/>
          <p:cNvSpPr/>
          <p:nvPr/>
        </p:nvSpPr>
        <p:spPr>
          <a:xfrm>
            <a:off x="179512" y="116632"/>
            <a:ext cx="8856984" cy="6624736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79512" y="116632"/>
            <a:ext cx="8856984" cy="432048"/>
          </a:xfrm>
          <a:prstGeom prst="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西咸新区建设工程规划变更公示牌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9705" y="548640"/>
            <a:ext cx="400050" cy="6192520"/>
          </a:xfrm>
          <a:prstGeom prst="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79730" y="2493229"/>
            <a:ext cx="400110" cy="154465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君合天玺项目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27226" y="3531256"/>
            <a:ext cx="199103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项目位于雁塔区富源二路以西</a:t>
            </a:r>
            <a:r>
              <a:rPr lang="zh-CN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。</a:t>
            </a:r>
            <a:endParaRPr lang="en-US" altLang="zh-CN" sz="8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项目总占地面积</a:t>
            </a:r>
            <a:r>
              <a:rPr lang="zh-CN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：</a:t>
            </a:r>
            <a:r>
              <a:rPr lang="en-US" altLang="zh-CN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67.685</a:t>
            </a:r>
            <a:r>
              <a:rPr lang="zh-CN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亩</a:t>
            </a:r>
            <a:r>
              <a:rPr lang="zh-CN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，总</a:t>
            </a:r>
            <a:r>
              <a:rPr lang="zh-CN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建筑面积</a:t>
            </a:r>
            <a:r>
              <a:rPr lang="en-US" altLang="zh-CN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179533.50</a:t>
            </a:r>
            <a:r>
              <a:rPr lang="zh-CN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平方米</a:t>
            </a:r>
            <a:r>
              <a:rPr lang="zh-CN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。</a:t>
            </a:r>
            <a:endParaRPr lang="zh-CN" alt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6308" y="4436458"/>
            <a:ext cx="195287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设计单位：基准方中建筑设计股份有限公司</a:t>
            </a:r>
            <a:endParaRPr lang="en-US" altLang="zh-CN" sz="8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建设单位：</a:t>
            </a:r>
            <a:r>
              <a:rPr lang="zh-CN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陕西冠泽房地产开发有限公司</a:t>
            </a:r>
            <a:endParaRPr lang="en-US" altLang="zh-CN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公</a:t>
            </a:r>
            <a:r>
              <a:rPr lang="zh-CN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示日期：</a:t>
            </a:r>
            <a:r>
              <a:rPr lang="en-US" altLang="zh-CN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2022</a:t>
            </a:r>
            <a:r>
              <a:rPr lang="zh-CN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年</a:t>
            </a:r>
            <a:r>
              <a:rPr lang="en-US" altLang="zh-CN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11</a:t>
            </a:r>
            <a:r>
              <a:rPr lang="zh-CN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月</a:t>
            </a:r>
            <a:r>
              <a:rPr lang="en-US" altLang="zh-CN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25</a:t>
            </a:r>
            <a:r>
              <a:rPr lang="zh-CN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日至</a:t>
            </a:r>
            <a:r>
              <a:rPr lang="en-US" altLang="zh-CN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12</a:t>
            </a:r>
            <a:r>
              <a:rPr lang="zh-CN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月</a:t>
            </a:r>
            <a:r>
              <a:rPr lang="en-US" altLang="zh-CN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3</a:t>
            </a:r>
            <a:r>
              <a:rPr lang="zh-CN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日</a:t>
            </a:r>
            <a:endParaRPr lang="zh-CN" altLang="en-US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52796" y="5877272"/>
            <a:ext cx="13516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注：本公示仅供规划管理使用</a:t>
            </a:r>
            <a:endParaRPr lang="zh-CN" altLang="en-US" sz="7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93632" y="5910178"/>
            <a:ext cx="21339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西咸新区自然资源和规划局（沣东）工作部</a:t>
            </a:r>
            <a:endParaRPr lang="en-US" altLang="zh-CN" sz="8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              监督电话：</a:t>
            </a:r>
            <a:r>
              <a:rPr lang="en-US" altLang="zh-CN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89110704</a:t>
            </a:r>
            <a:endParaRPr lang="en-US" altLang="zh-CN" sz="8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      西咸新区政务服务（沣东）中心</a:t>
            </a:r>
            <a:endParaRPr lang="en-US" altLang="zh-CN" sz="8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              监督电话：</a:t>
            </a:r>
            <a:r>
              <a:rPr lang="en-US" altLang="zh-CN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89105539</a:t>
            </a:r>
            <a:endParaRPr lang="zh-CN" alt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5875" y="6126903"/>
            <a:ext cx="1872629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公示要求：</a:t>
            </a:r>
            <a:endParaRPr lang="en-US" altLang="zh-CN" sz="7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r>
              <a:rPr lang="zh-CN" altLang="en-US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、公示牌应置于主要路段显眼位置；</a:t>
            </a:r>
            <a:endParaRPr lang="en-US" altLang="zh-CN" sz="7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</a:t>
            </a:r>
            <a:r>
              <a:rPr lang="zh-CN" altLang="en-US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、公示牌公示期间不得随意撤销、涂改。</a:t>
            </a:r>
            <a:endParaRPr lang="zh-CN" altLang="en-US" sz="7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52495" y="3240217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项目概况</a:t>
            </a:r>
            <a:endParaRPr lang="zh-CN" alt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92156" y="918880"/>
            <a:ext cx="2016225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总图</a:t>
            </a:r>
            <a:r>
              <a:rPr lang="zh-CN" altLang="en-US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调整</a:t>
            </a:r>
            <a:r>
              <a:rPr lang="zh-CN" altLang="en-US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：</a:t>
            </a:r>
            <a:r>
              <a:rPr lang="zh-CN" altLang="en-US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因肖李</a:t>
            </a:r>
            <a:r>
              <a:rPr lang="zh-CN" altLang="en-US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村</a:t>
            </a:r>
            <a:r>
              <a:rPr lang="zh-CN" altLang="en-US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村</a:t>
            </a:r>
            <a:r>
              <a:rPr lang="zh-CN" altLang="en-US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道占用项目用</a:t>
            </a:r>
            <a:r>
              <a:rPr lang="zh-CN" altLang="en-US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地</a:t>
            </a:r>
            <a:r>
              <a:rPr lang="en-US" altLang="zh-CN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</a:t>
            </a:r>
            <a:r>
              <a:rPr lang="zh-CN" altLang="en-US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进行总图变更和幼儿园报建。</a:t>
            </a:r>
            <a:endParaRPr lang="en-US" altLang="zh-CN" sz="7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zh-CN" altLang="en-US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</a:t>
            </a:r>
            <a:r>
              <a:rPr lang="en-US" altLang="zh-CN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r>
              <a:rPr lang="zh-CN" altLang="en-US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）上图</a:t>
            </a:r>
            <a:r>
              <a:rPr lang="en-US" altLang="zh-CN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r>
              <a:rPr lang="zh-CN" altLang="en-US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部位局部调整消防车道；</a:t>
            </a:r>
            <a:endParaRPr lang="en-US" altLang="zh-CN" sz="7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zh-CN" altLang="en-US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</a:t>
            </a:r>
            <a:r>
              <a:rPr lang="en-US" altLang="zh-CN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</a:t>
            </a:r>
            <a:r>
              <a:rPr lang="zh-CN" altLang="en-US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）上图</a:t>
            </a:r>
            <a:r>
              <a:rPr lang="en-US" altLang="zh-CN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</a:t>
            </a:r>
            <a:r>
              <a:rPr lang="zh-CN" altLang="en-US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部位为现状肖李村村道占用用地红线范围，图</a:t>
            </a:r>
            <a:r>
              <a:rPr lang="en-US" altLang="zh-CN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7</a:t>
            </a:r>
            <a:r>
              <a:rPr lang="zh-CN" altLang="en-US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为围墙占用的消防车道和地面机动车和地下室机动车出入口，图</a:t>
            </a:r>
            <a:r>
              <a:rPr lang="en-US" altLang="zh-CN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8</a:t>
            </a:r>
            <a:r>
              <a:rPr lang="zh-CN" altLang="en-US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为调整后的消防车道，图</a:t>
            </a:r>
            <a:r>
              <a:rPr lang="en-US" altLang="zh-CN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9</a:t>
            </a:r>
            <a:r>
              <a:rPr lang="zh-CN" altLang="en-US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为取消地面机动车和机动车出入口；</a:t>
            </a:r>
            <a:endParaRPr lang="en-US" altLang="zh-CN" sz="7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zh-CN" altLang="en-US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</a:t>
            </a:r>
            <a:r>
              <a:rPr lang="en-US" altLang="zh-CN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3</a:t>
            </a:r>
            <a:r>
              <a:rPr lang="zh-CN" altLang="en-US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）上</a:t>
            </a:r>
            <a:r>
              <a:rPr lang="zh-CN" altLang="en-US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图</a:t>
            </a:r>
            <a:r>
              <a:rPr lang="en-US" altLang="zh-CN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3</a:t>
            </a:r>
            <a:r>
              <a:rPr lang="zh-CN" altLang="en-US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部位为</a:t>
            </a:r>
            <a:r>
              <a:rPr lang="zh-CN" altLang="en-US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本</a:t>
            </a:r>
            <a:r>
              <a:rPr lang="zh-CN" altLang="en-US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次报建幼儿园；</a:t>
            </a:r>
            <a:endParaRPr lang="en-US" altLang="zh-CN" sz="7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zh-CN" altLang="en-US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</a:t>
            </a:r>
            <a:r>
              <a:rPr lang="en-US" altLang="zh-CN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4</a:t>
            </a:r>
            <a:r>
              <a:rPr lang="zh-CN" altLang="en-US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）上</a:t>
            </a:r>
            <a:r>
              <a:rPr lang="zh-CN" altLang="en-US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图</a:t>
            </a:r>
            <a:r>
              <a:rPr lang="en-US" altLang="zh-CN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4</a:t>
            </a:r>
            <a:r>
              <a:rPr lang="zh-CN" altLang="en-US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、图</a:t>
            </a:r>
            <a:r>
              <a:rPr lang="en-US" altLang="zh-CN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5</a:t>
            </a:r>
            <a:r>
              <a:rPr lang="zh-CN" altLang="en-US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部位取消地下车库一层北侧部分地下室车库以及</a:t>
            </a:r>
            <a:r>
              <a:rPr lang="en-US" altLang="zh-CN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</a:t>
            </a:r>
            <a:r>
              <a:rPr lang="zh-CN" altLang="en-US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个</a:t>
            </a:r>
            <a:r>
              <a:rPr lang="zh-CN" altLang="en-US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地下室</a:t>
            </a:r>
            <a:r>
              <a:rPr lang="zh-CN" altLang="en-US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坡道；</a:t>
            </a:r>
            <a:endParaRPr lang="en-US" altLang="zh-CN" sz="7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zh-CN" altLang="en-US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</a:t>
            </a:r>
            <a:r>
              <a:rPr lang="en-US" altLang="zh-CN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5</a:t>
            </a:r>
            <a:r>
              <a:rPr lang="zh-CN" altLang="en-US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）上</a:t>
            </a:r>
            <a:r>
              <a:rPr lang="zh-CN" altLang="en-US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图</a:t>
            </a:r>
            <a:r>
              <a:rPr lang="en-US" altLang="zh-CN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6</a:t>
            </a:r>
            <a:r>
              <a:rPr lang="zh-CN" altLang="en-US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部位地下车库一层增加下地下室二层的机动车坡道</a:t>
            </a:r>
            <a:endParaRPr lang="en-US" altLang="zh-CN" sz="7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en-US" altLang="zh-CN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</a:t>
            </a:r>
            <a:endParaRPr lang="en-US" altLang="zh-CN" sz="7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92377" y="2406011"/>
            <a:ext cx="1991039" cy="845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车位调整</a:t>
            </a:r>
            <a:r>
              <a:rPr lang="zh-CN" altLang="en-US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：原审批总车位</a:t>
            </a:r>
            <a:r>
              <a:rPr lang="en-US" altLang="zh-CN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1444</a:t>
            </a:r>
            <a:r>
              <a:rPr lang="zh-CN" altLang="en-US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辆，其中地上</a:t>
            </a:r>
            <a:r>
              <a:rPr lang="en-US" altLang="zh-CN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144</a:t>
            </a:r>
            <a:r>
              <a:rPr lang="zh-CN" altLang="en-US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辆，地下室</a:t>
            </a:r>
            <a:r>
              <a:rPr lang="en-US" altLang="zh-CN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1300</a:t>
            </a:r>
            <a:r>
              <a:rPr lang="zh-CN" altLang="en-US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辆；</a:t>
            </a:r>
            <a:endParaRPr lang="zh-CN" altLang="en-US" sz="7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zh-CN" altLang="en-US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本</a:t>
            </a:r>
            <a:r>
              <a:rPr lang="zh-CN" altLang="en-US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次变更后地上车位总数</a:t>
            </a:r>
            <a:r>
              <a:rPr lang="zh-CN" altLang="en-US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为</a:t>
            </a:r>
            <a:r>
              <a:rPr lang="en-US" altLang="zh-CN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131</a:t>
            </a:r>
            <a:r>
              <a:rPr lang="zh-CN" altLang="en-US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个</a:t>
            </a:r>
            <a:r>
              <a:rPr lang="en-US" altLang="zh-CN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</a:t>
            </a:r>
            <a:r>
              <a:rPr lang="zh-CN" altLang="en-US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地下车位总数为</a:t>
            </a:r>
            <a:r>
              <a:rPr lang="en-US" altLang="zh-CN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1197</a:t>
            </a:r>
            <a:r>
              <a:rPr lang="zh-CN" altLang="en-US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个，共</a:t>
            </a:r>
            <a:r>
              <a:rPr lang="en-US" altLang="zh-CN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1328</a:t>
            </a:r>
            <a:r>
              <a:rPr lang="zh-CN" altLang="en-US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个，</a:t>
            </a:r>
            <a:r>
              <a:rPr lang="zh-CN" altLang="en-US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因</a:t>
            </a:r>
            <a:r>
              <a:rPr lang="zh-CN" altLang="en-US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肖李村</a:t>
            </a:r>
            <a:r>
              <a:rPr lang="zh-CN" altLang="en-US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村</a:t>
            </a:r>
            <a:r>
              <a:rPr lang="zh-CN" altLang="en-US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道影响，地上损失</a:t>
            </a:r>
            <a:r>
              <a:rPr lang="en-US" altLang="zh-CN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13</a:t>
            </a:r>
            <a:r>
              <a:rPr lang="zh-CN" altLang="en-US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辆，地下损失</a:t>
            </a:r>
            <a:r>
              <a:rPr lang="en-US" altLang="zh-CN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103</a:t>
            </a:r>
            <a:r>
              <a:rPr lang="zh-CN" altLang="en-US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辆，共</a:t>
            </a:r>
            <a:r>
              <a:rPr lang="en-US" altLang="zh-CN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116</a:t>
            </a:r>
            <a:r>
              <a:rPr lang="zh-CN" altLang="en-US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辆。变更后实际用地范围内绿地率为</a:t>
            </a:r>
            <a:r>
              <a:rPr lang="en-US" altLang="zh-CN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35.87%</a:t>
            </a:r>
            <a:r>
              <a:rPr lang="zh-CN" altLang="en-US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。北侧区域车位及绿化待用地红线恢复后</a:t>
            </a:r>
            <a:r>
              <a:rPr lang="zh-CN" altLang="en-US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另行报批</a:t>
            </a:r>
            <a:r>
              <a:rPr lang="zh-CN" altLang="en-US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。</a:t>
            </a:r>
            <a:endParaRPr lang="en-US" altLang="zh-CN" sz="7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80446" y="647620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公示说明：</a:t>
            </a:r>
            <a:endParaRPr lang="zh-CN" alt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79755" y="562610"/>
            <a:ext cx="6547485" cy="19818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29" y="597360"/>
            <a:ext cx="2751108" cy="19108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文本框 18"/>
          <p:cNvSpPr txBox="1"/>
          <p:nvPr/>
        </p:nvSpPr>
        <p:spPr>
          <a:xfrm>
            <a:off x="586145" y="2267442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原报建总图</a:t>
            </a:r>
            <a:endParaRPr lang="zh-CN" altLang="en-US" sz="1200" b="1" dirty="0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477" y="588252"/>
            <a:ext cx="3041040" cy="18968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文本框 32"/>
          <p:cNvSpPr txBox="1"/>
          <p:nvPr/>
        </p:nvSpPr>
        <p:spPr>
          <a:xfrm>
            <a:off x="3811708" y="2255139"/>
            <a:ext cx="1446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变更后的总平面图</a:t>
            </a:r>
            <a:endParaRPr lang="zh-CN" altLang="en-US" sz="1200" b="1" dirty="0"/>
          </a:p>
        </p:txBody>
      </p:sp>
      <p:sp>
        <p:nvSpPr>
          <p:cNvPr id="28" name="任意多边形 27"/>
          <p:cNvSpPr/>
          <p:nvPr/>
        </p:nvSpPr>
        <p:spPr>
          <a:xfrm>
            <a:off x="4140200" y="1733550"/>
            <a:ext cx="307975" cy="368300"/>
          </a:xfrm>
          <a:custGeom>
            <a:avLst/>
            <a:gdLst>
              <a:gd name="connsiteX0" fmla="*/ 0 w 307975"/>
              <a:gd name="connsiteY0" fmla="*/ 368300 h 368300"/>
              <a:gd name="connsiteX1" fmla="*/ 307975 w 307975"/>
              <a:gd name="connsiteY1" fmla="*/ 368300 h 368300"/>
              <a:gd name="connsiteX2" fmla="*/ 307975 w 307975"/>
              <a:gd name="connsiteY2" fmla="*/ 0 h 368300"/>
              <a:gd name="connsiteX3" fmla="*/ 3175 w 307975"/>
              <a:gd name="connsiteY3" fmla="*/ 0 h 368300"/>
              <a:gd name="connsiteX4" fmla="*/ 0 w 307975"/>
              <a:gd name="connsiteY4" fmla="*/ 368300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975" h="368300">
                <a:moveTo>
                  <a:pt x="0" y="368300"/>
                </a:moveTo>
                <a:lnTo>
                  <a:pt x="307975" y="368300"/>
                </a:lnTo>
                <a:lnTo>
                  <a:pt x="307975" y="0"/>
                </a:lnTo>
                <a:lnTo>
                  <a:pt x="3175" y="0"/>
                </a:lnTo>
                <a:cubicBezTo>
                  <a:pt x="2117" y="122767"/>
                  <a:pt x="1058" y="245533"/>
                  <a:pt x="0" y="368300"/>
                </a:cubicBezTo>
                <a:close/>
              </a:path>
            </a:pathLst>
          </a:custGeom>
          <a:solidFill>
            <a:srgbClr val="FFFF00">
              <a:alpha val="1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n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5388060" y="798639"/>
            <a:ext cx="118580" cy="1185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000" dirty="0" smtClean="0">
                <a:solidFill>
                  <a:schemeClr val="bg1"/>
                </a:solidFill>
                <a:latin typeface="+mn-ea"/>
              </a:rPr>
              <a:t>2</a:t>
            </a:r>
            <a:endParaRPr lang="zh-CN" altLang="en-US" sz="1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4011702" y="1158177"/>
            <a:ext cx="118580" cy="1185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000" dirty="0" smtClean="0">
                <a:solidFill>
                  <a:schemeClr val="bg1"/>
                </a:solidFill>
                <a:latin typeface="+mn-ea"/>
              </a:rPr>
              <a:t>1</a:t>
            </a:r>
            <a:endParaRPr lang="zh-CN" altLang="en-US" sz="1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3668268" y="1850156"/>
            <a:ext cx="118580" cy="1185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000" dirty="0" smtClean="0">
                <a:solidFill>
                  <a:schemeClr val="bg1"/>
                </a:solidFill>
                <a:latin typeface="+mn-ea"/>
              </a:rPr>
              <a:t>3</a:t>
            </a:r>
            <a:endParaRPr lang="zh-CN" altLang="en-US" sz="1000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47" name="直接箭头连接符 46"/>
          <p:cNvCxnSpPr/>
          <p:nvPr/>
        </p:nvCxnSpPr>
        <p:spPr>
          <a:xfrm flipV="1">
            <a:off x="3820469" y="1909446"/>
            <a:ext cx="309813" cy="520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/>
          <p:nvPr/>
        </p:nvCxnSpPr>
        <p:spPr>
          <a:xfrm flipV="1">
            <a:off x="4140200" y="999421"/>
            <a:ext cx="239980" cy="18397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/>
          <p:nvPr/>
        </p:nvCxnSpPr>
        <p:spPr>
          <a:xfrm flipH="1" flipV="1">
            <a:off x="5049743" y="806555"/>
            <a:ext cx="373157" cy="4514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 71"/>
          <p:cNvSpPr/>
          <p:nvPr/>
        </p:nvSpPr>
        <p:spPr>
          <a:xfrm>
            <a:off x="579755" y="2599297"/>
            <a:ext cx="6547485" cy="159062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640037" y="4427841"/>
            <a:ext cx="3354631" cy="2253629"/>
            <a:chOff x="640037" y="4427841"/>
            <a:chExt cx="3354631" cy="2253629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0037" y="4427841"/>
              <a:ext cx="1635029" cy="1079735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64410" y="4432711"/>
              <a:ext cx="1630258" cy="1074865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0037" y="5602043"/>
              <a:ext cx="1640423" cy="1076284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7"/>
            <a:srcRect r="26276"/>
            <a:stretch>
              <a:fillRect/>
            </a:stretch>
          </p:blipFill>
          <p:spPr>
            <a:xfrm>
              <a:off x="2555875" y="5601970"/>
              <a:ext cx="1133848" cy="1079500"/>
            </a:xfrm>
            <a:prstGeom prst="rect">
              <a:avLst/>
            </a:prstGeom>
          </p:spPr>
        </p:pic>
      </p:grpSp>
      <p:sp>
        <p:nvSpPr>
          <p:cNvPr id="45" name="文本框 44"/>
          <p:cNvSpPr txBox="1"/>
          <p:nvPr/>
        </p:nvSpPr>
        <p:spPr>
          <a:xfrm>
            <a:off x="611560" y="4181548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幼儿园效果图</a:t>
            </a:r>
            <a:endParaRPr lang="zh-CN" altLang="en-US" sz="1200" b="1" dirty="0"/>
          </a:p>
        </p:txBody>
      </p:sp>
      <p:sp>
        <p:nvSpPr>
          <p:cNvPr id="4" name="任意多边形 3"/>
          <p:cNvSpPr/>
          <p:nvPr/>
        </p:nvSpPr>
        <p:spPr>
          <a:xfrm>
            <a:off x="4143375" y="759619"/>
            <a:ext cx="1026319" cy="252412"/>
          </a:xfrm>
          <a:custGeom>
            <a:avLst/>
            <a:gdLst>
              <a:gd name="connsiteX0" fmla="*/ 4763 w 1026319"/>
              <a:gd name="connsiteY0" fmla="*/ 252412 h 252412"/>
              <a:gd name="connsiteX1" fmla="*/ 0 w 1026319"/>
              <a:gd name="connsiteY1" fmla="*/ 195262 h 252412"/>
              <a:gd name="connsiteX2" fmla="*/ 1007269 w 1026319"/>
              <a:gd name="connsiteY2" fmla="*/ 0 h 252412"/>
              <a:gd name="connsiteX3" fmla="*/ 1026319 w 1026319"/>
              <a:gd name="connsiteY3" fmla="*/ 71437 h 252412"/>
              <a:gd name="connsiteX4" fmla="*/ 945356 w 1026319"/>
              <a:gd name="connsiteY4" fmla="*/ 97631 h 252412"/>
              <a:gd name="connsiteX5" fmla="*/ 423863 w 1026319"/>
              <a:gd name="connsiteY5" fmla="*/ 161925 h 252412"/>
              <a:gd name="connsiteX6" fmla="*/ 166688 w 1026319"/>
              <a:gd name="connsiteY6" fmla="*/ 171450 h 252412"/>
              <a:gd name="connsiteX7" fmla="*/ 154781 w 1026319"/>
              <a:gd name="connsiteY7" fmla="*/ 207169 h 252412"/>
              <a:gd name="connsiteX8" fmla="*/ 145256 w 1026319"/>
              <a:gd name="connsiteY8" fmla="*/ 221456 h 252412"/>
              <a:gd name="connsiteX9" fmla="*/ 123825 w 1026319"/>
              <a:gd name="connsiteY9" fmla="*/ 226219 h 252412"/>
              <a:gd name="connsiteX10" fmla="*/ 4763 w 1026319"/>
              <a:gd name="connsiteY10" fmla="*/ 252412 h 25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6319" h="252412">
                <a:moveTo>
                  <a:pt x="4763" y="252412"/>
                </a:moveTo>
                <a:lnTo>
                  <a:pt x="0" y="195262"/>
                </a:lnTo>
                <a:lnTo>
                  <a:pt x="1007269" y="0"/>
                </a:lnTo>
                <a:lnTo>
                  <a:pt x="1026319" y="71437"/>
                </a:lnTo>
                <a:lnTo>
                  <a:pt x="945356" y="97631"/>
                </a:lnTo>
                <a:lnTo>
                  <a:pt x="423863" y="161925"/>
                </a:lnTo>
                <a:lnTo>
                  <a:pt x="166688" y="171450"/>
                </a:lnTo>
                <a:lnTo>
                  <a:pt x="154781" y="207169"/>
                </a:lnTo>
                <a:lnTo>
                  <a:pt x="145256" y="221456"/>
                </a:lnTo>
                <a:lnTo>
                  <a:pt x="123825" y="226219"/>
                </a:lnTo>
                <a:lnTo>
                  <a:pt x="4763" y="252412"/>
                </a:lnTo>
                <a:close/>
              </a:path>
            </a:pathLst>
          </a:custGeom>
          <a:solidFill>
            <a:srgbClr val="FFFF00">
              <a:alpha val="1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4213785" y="901706"/>
            <a:ext cx="951146" cy="167475"/>
          </a:xfrm>
          <a:custGeom>
            <a:avLst/>
            <a:gdLst>
              <a:gd name="connsiteX0" fmla="*/ 1028 w 951146"/>
              <a:gd name="connsiteY0" fmla="*/ 167475 h 167475"/>
              <a:gd name="connsiteX1" fmla="*/ 58178 w 951146"/>
              <a:gd name="connsiteY1" fmla="*/ 103182 h 167475"/>
              <a:gd name="connsiteX2" fmla="*/ 374884 w 951146"/>
              <a:gd name="connsiteY2" fmla="*/ 96038 h 167475"/>
              <a:gd name="connsiteX3" fmla="*/ 686828 w 951146"/>
              <a:gd name="connsiteY3" fmla="*/ 34125 h 167475"/>
              <a:gd name="connsiteX4" fmla="*/ 841609 w 951146"/>
              <a:gd name="connsiteY4" fmla="*/ 788 h 167475"/>
              <a:gd name="connsiteX5" fmla="*/ 915428 w 951146"/>
              <a:gd name="connsiteY5" fmla="*/ 15075 h 167475"/>
              <a:gd name="connsiteX6" fmla="*/ 951146 w 951146"/>
              <a:gd name="connsiteY6" fmla="*/ 65082 h 1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1146" h="167475">
                <a:moveTo>
                  <a:pt x="1028" y="167475"/>
                </a:moveTo>
                <a:cubicBezTo>
                  <a:pt x="-1552" y="141281"/>
                  <a:pt x="-4131" y="115088"/>
                  <a:pt x="58178" y="103182"/>
                </a:cubicBezTo>
                <a:cubicBezTo>
                  <a:pt x="120487" y="91276"/>
                  <a:pt x="270109" y="107547"/>
                  <a:pt x="374884" y="96038"/>
                </a:cubicBezTo>
                <a:cubicBezTo>
                  <a:pt x="479659" y="84528"/>
                  <a:pt x="609041" y="50000"/>
                  <a:pt x="686828" y="34125"/>
                </a:cubicBezTo>
                <a:cubicBezTo>
                  <a:pt x="764615" y="18250"/>
                  <a:pt x="803509" y="3963"/>
                  <a:pt x="841609" y="788"/>
                </a:cubicBezTo>
                <a:cubicBezTo>
                  <a:pt x="879709" y="-2387"/>
                  <a:pt x="897172" y="4359"/>
                  <a:pt x="915428" y="15075"/>
                </a:cubicBezTo>
                <a:cubicBezTo>
                  <a:pt x="933684" y="25791"/>
                  <a:pt x="945987" y="48810"/>
                  <a:pt x="951146" y="65082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827584" y="2681477"/>
            <a:ext cx="1877695" cy="1437274"/>
            <a:chOff x="640037" y="2861186"/>
            <a:chExt cx="1685139" cy="1289883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0037" y="2861186"/>
              <a:ext cx="1685139" cy="128988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</p:pic>
        <p:sp>
          <p:nvSpPr>
            <p:cNvPr id="20" name="任意多边形 19"/>
            <p:cNvSpPr/>
            <p:nvPr/>
          </p:nvSpPr>
          <p:spPr>
            <a:xfrm>
              <a:off x="771525" y="3512344"/>
              <a:ext cx="54769" cy="245269"/>
            </a:xfrm>
            <a:custGeom>
              <a:avLst/>
              <a:gdLst>
                <a:gd name="connsiteX0" fmla="*/ 54769 w 54769"/>
                <a:gd name="connsiteY0" fmla="*/ 245269 h 245269"/>
                <a:gd name="connsiteX1" fmla="*/ 0 w 54769"/>
                <a:gd name="connsiteY1" fmla="*/ 245269 h 245269"/>
                <a:gd name="connsiteX2" fmla="*/ 0 w 54769"/>
                <a:gd name="connsiteY2" fmla="*/ 0 h 245269"/>
                <a:gd name="connsiteX3" fmla="*/ 54769 w 54769"/>
                <a:gd name="connsiteY3" fmla="*/ 0 h 245269"/>
                <a:gd name="connsiteX4" fmla="*/ 54769 w 54769"/>
                <a:gd name="connsiteY4" fmla="*/ 245269 h 245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9" h="245269">
                  <a:moveTo>
                    <a:pt x="54769" y="245269"/>
                  </a:moveTo>
                  <a:lnTo>
                    <a:pt x="0" y="245269"/>
                  </a:lnTo>
                  <a:lnTo>
                    <a:pt x="0" y="0"/>
                  </a:lnTo>
                  <a:lnTo>
                    <a:pt x="54769" y="0"/>
                  </a:lnTo>
                  <a:lnTo>
                    <a:pt x="54769" y="245269"/>
                  </a:lnTo>
                  <a:close/>
                </a:path>
              </a:pathLst>
            </a:custGeom>
            <a:solidFill>
              <a:srgbClr val="00B0F0">
                <a:alpha val="50000"/>
              </a:srgb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814388" y="3183731"/>
              <a:ext cx="280987" cy="138113"/>
            </a:xfrm>
            <a:custGeom>
              <a:avLst/>
              <a:gdLst>
                <a:gd name="connsiteX0" fmla="*/ 280987 w 280987"/>
                <a:gd name="connsiteY0" fmla="*/ 0 h 138113"/>
                <a:gd name="connsiteX1" fmla="*/ 280987 w 280987"/>
                <a:gd name="connsiteY1" fmla="*/ 64294 h 138113"/>
                <a:gd name="connsiteX2" fmla="*/ 111918 w 280987"/>
                <a:gd name="connsiteY2" fmla="*/ 64294 h 138113"/>
                <a:gd name="connsiteX3" fmla="*/ 90487 w 280987"/>
                <a:gd name="connsiteY3" fmla="*/ 80963 h 138113"/>
                <a:gd name="connsiteX4" fmla="*/ 78581 w 280987"/>
                <a:gd name="connsiteY4" fmla="*/ 95250 h 138113"/>
                <a:gd name="connsiteX5" fmla="*/ 69056 w 280987"/>
                <a:gd name="connsiteY5" fmla="*/ 109538 h 138113"/>
                <a:gd name="connsiteX6" fmla="*/ 71437 w 280987"/>
                <a:gd name="connsiteY6" fmla="*/ 138113 h 138113"/>
                <a:gd name="connsiteX7" fmla="*/ 0 w 280987"/>
                <a:gd name="connsiteY7" fmla="*/ 133350 h 138113"/>
                <a:gd name="connsiteX8" fmla="*/ 4762 w 280987"/>
                <a:gd name="connsiteY8" fmla="*/ 92869 h 138113"/>
                <a:gd name="connsiteX9" fmla="*/ 21431 w 280987"/>
                <a:gd name="connsiteY9" fmla="*/ 57150 h 138113"/>
                <a:gd name="connsiteX10" fmla="*/ 45243 w 280987"/>
                <a:gd name="connsiteY10" fmla="*/ 28575 h 138113"/>
                <a:gd name="connsiteX11" fmla="*/ 66675 w 280987"/>
                <a:gd name="connsiteY11" fmla="*/ 16669 h 138113"/>
                <a:gd name="connsiteX12" fmla="*/ 95250 w 280987"/>
                <a:gd name="connsiteY12" fmla="*/ 9525 h 138113"/>
                <a:gd name="connsiteX13" fmla="*/ 138112 w 280987"/>
                <a:gd name="connsiteY13" fmla="*/ 0 h 138113"/>
                <a:gd name="connsiteX14" fmla="*/ 280987 w 280987"/>
                <a:gd name="connsiteY14" fmla="*/ 0 h 13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0987" h="138113">
                  <a:moveTo>
                    <a:pt x="280987" y="0"/>
                  </a:moveTo>
                  <a:lnTo>
                    <a:pt x="280987" y="64294"/>
                  </a:lnTo>
                  <a:lnTo>
                    <a:pt x="111918" y="64294"/>
                  </a:lnTo>
                  <a:lnTo>
                    <a:pt x="90487" y="80963"/>
                  </a:lnTo>
                  <a:lnTo>
                    <a:pt x="78581" y="95250"/>
                  </a:lnTo>
                  <a:lnTo>
                    <a:pt x="69056" y="109538"/>
                  </a:lnTo>
                  <a:lnTo>
                    <a:pt x="71437" y="138113"/>
                  </a:lnTo>
                  <a:lnTo>
                    <a:pt x="0" y="133350"/>
                  </a:lnTo>
                  <a:lnTo>
                    <a:pt x="4762" y="92869"/>
                  </a:lnTo>
                  <a:lnTo>
                    <a:pt x="21431" y="57150"/>
                  </a:lnTo>
                  <a:lnTo>
                    <a:pt x="45243" y="28575"/>
                  </a:lnTo>
                  <a:lnTo>
                    <a:pt x="66675" y="16669"/>
                  </a:lnTo>
                  <a:lnTo>
                    <a:pt x="95250" y="9525"/>
                  </a:lnTo>
                  <a:lnTo>
                    <a:pt x="138112" y="0"/>
                  </a:lnTo>
                  <a:lnTo>
                    <a:pt x="280987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1679575" y="2978150"/>
              <a:ext cx="196850" cy="107950"/>
            </a:xfrm>
            <a:custGeom>
              <a:avLst/>
              <a:gdLst>
                <a:gd name="connsiteX0" fmla="*/ 0 w 196850"/>
                <a:gd name="connsiteY0" fmla="*/ 34925 h 107950"/>
                <a:gd name="connsiteX1" fmla="*/ 19050 w 196850"/>
                <a:gd name="connsiteY1" fmla="*/ 107950 h 107950"/>
                <a:gd name="connsiteX2" fmla="*/ 196850 w 196850"/>
                <a:gd name="connsiteY2" fmla="*/ 66675 h 107950"/>
                <a:gd name="connsiteX3" fmla="*/ 180975 w 196850"/>
                <a:gd name="connsiteY3" fmla="*/ 0 h 107950"/>
                <a:gd name="connsiteX4" fmla="*/ 0 w 196850"/>
                <a:gd name="connsiteY4" fmla="*/ 34925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50" h="107950">
                  <a:moveTo>
                    <a:pt x="0" y="34925"/>
                  </a:moveTo>
                  <a:lnTo>
                    <a:pt x="19050" y="107950"/>
                  </a:lnTo>
                  <a:lnTo>
                    <a:pt x="196850" y="66675"/>
                  </a:lnTo>
                  <a:lnTo>
                    <a:pt x="180975" y="0"/>
                  </a:lnTo>
                  <a:lnTo>
                    <a:pt x="0" y="34925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1085850" y="2940844"/>
              <a:ext cx="1038225" cy="354806"/>
            </a:xfrm>
            <a:custGeom>
              <a:avLst/>
              <a:gdLst>
                <a:gd name="connsiteX0" fmla="*/ 0 w 1038225"/>
                <a:gd name="connsiteY0" fmla="*/ 195262 h 354806"/>
                <a:gd name="connsiteX1" fmla="*/ 335756 w 1038225"/>
                <a:gd name="connsiteY1" fmla="*/ 192881 h 354806"/>
                <a:gd name="connsiteX2" fmla="*/ 476250 w 1038225"/>
                <a:gd name="connsiteY2" fmla="*/ 166687 h 354806"/>
                <a:gd name="connsiteX3" fmla="*/ 459581 w 1038225"/>
                <a:gd name="connsiteY3" fmla="*/ 100012 h 354806"/>
                <a:gd name="connsiteX4" fmla="*/ 990600 w 1038225"/>
                <a:gd name="connsiteY4" fmla="*/ 0 h 354806"/>
                <a:gd name="connsiteX5" fmla="*/ 1038225 w 1038225"/>
                <a:gd name="connsiteY5" fmla="*/ 221456 h 354806"/>
                <a:gd name="connsiteX6" fmla="*/ 442913 w 1038225"/>
                <a:gd name="connsiteY6" fmla="*/ 338137 h 354806"/>
                <a:gd name="connsiteX7" fmla="*/ 333375 w 1038225"/>
                <a:gd name="connsiteY7" fmla="*/ 314325 h 354806"/>
                <a:gd name="connsiteX8" fmla="*/ 240506 w 1038225"/>
                <a:gd name="connsiteY8" fmla="*/ 314325 h 354806"/>
                <a:gd name="connsiteX9" fmla="*/ 245269 w 1038225"/>
                <a:gd name="connsiteY9" fmla="*/ 326231 h 354806"/>
                <a:gd name="connsiteX10" fmla="*/ 145256 w 1038225"/>
                <a:gd name="connsiteY10" fmla="*/ 326231 h 354806"/>
                <a:gd name="connsiteX11" fmla="*/ 145256 w 1038225"/>
                <a:gd name="connsiteY11" fmla="*/ 300037 h 354806"/>
                <a:gd name="connsiteX12" fmla="*/ 95250 w 1038225"/>
                <a:gd name="connsiteY12" fmla="*/ 300037 h 354806"/>
                <a:gd name="connsiteX13" fmla="*/ 95250 w 1038225"/>
                <a:gd name="connsiteY13" fmla="*/ 354806 h 354806"/>
                <a:gd name="connsiteX14" fmla="*/ 35719 w 1038225"/>
                <a:gd name="connsiteY14" fmla="*/ 354806 h 354806"/>
                <a:gd name="connsiteX15" fmla="*/ 35719 w 1038225"/>
                <a:gd name="connsiteY15" fmla="*/ 307181 h 354806"/>
                <a:gd name="connsiteX16" fmla="*/ 2381 w 1038225"/>
                <a:gd name="connsiteY16" fmla="*/ 307181 h 354806"/>
                <a:gd name="connsiteX17" fmla="*/ 2381 w 1038225"/>
                <a:gd name="connsiteY17" fmla="*/ 188119 h 354806"/>
                <a:gd name="connsiteX18" fmla="*/ 0 w 1038225"/>
                <a:gd name="connsiteY18" fmla="*/ 195262 h 35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38225" h="354806">
                  <a:moveTo>
                    <a:pt x="0" y="195262"/>
                  </a:moveTo>
                  <a:lnTo>
                    <a:pt x="335756" y="192881"/>
                  </a:lnTo>
                  <a:lnTo>
                    <a:pt x="476250" y="166687"/>
                  </a:lnTo>
                  <a:lnTo>
                    <a:pt x="459581" y="100012"/>
                  </a:lnTo>
                  <a:lnTo>
                    <a:pt x="990600" y="0"/>
                  </a:lnTo>
                  <a:lnTo>
                    <a:pt x="1038225" y="221456"/>
                  </a:lnTo>
                  <a:lnTo>
                    <a:pt x="442913" y="338137"/>
                  </a:lnTo>
                  <a:lnTo>
                    <a:pt x="333375" y="314325"/>
                  </a:lnTo>
                  <a:lnTo>
                    <a:pt x="240506" y="314325"/>
                  </a:lnTo>
                  <a:lnTo>
                    <a:pt x="245269" y="326231"/>
                  </a:lnTo>
                  <a:lnTo>
                    <a:pt x="145256" y="326231"/>
                  </a:lnTo>
                  <a:lnTo>
                    <a:pt x="145256" y="300037"/>
                  </a:lnTo>
                  <a:lnTo>
                    <a:pt x="95250" y="300037"/>
                  </a:lnTo>
                  <a:lnTo>
                    <a:pt x="95250" y="354806"/>
                  </a:lnTo>
                  <a:lnTo>
                    <a:pt x="35719" y="354806"/>
                  </a:lnTo>
                  <a:lnTo>
                    <a:pt x="35719" y="307181"/>
                  </a:lnTo>
                  <a:lnTo>
                    <a:pt x="2381" y="307181"/>
                  </a:lnTo>
                  <a:lnTo>
                    <a:pt x="2381" y="188119"/>
                  </a:lnTo>
                  <a:lnTo>
                    <a:pt x="0" y="195262"/>
                  </a:lnTo>
                  <a:close/>
                </a:path>
              </a:pathLst>
            </a:custGeom>
            <a:solidFill>
              <a:srgbClr val="FFFF00">
                <a:alpha val="10000"/>
              </a:srgb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/>
                  </a:solidFill>
                  <a:prstDash val="solid"/>
                </a:ln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9"/>
          <a:srcRect l="4876"/>
          <a:stretch>
            <a:fillRect/>
          </a:stretch>
        </p:blipFill>
        <p:spPr>
          <a:xfrm>
            <a:off x="5106346" y="2679365"/>
            <a:ext cx="1916477" cy="14393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1" name="矩形 50"/>
          <p:cNvSpPr/>
          <p:nvPr/>
        </p:nvSpPr>
        <p:spPr>
          <a:xfrm>
            <a:off x="579755" y="4189922"/>
            <a:ext cx="6547469" cy="13632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3" name="文本框 72"/>
          <p:cNvSpPr txBox="1"/>
          <p:nvPr/>
        </p:nvSpPr>
        <p:spPr>
          <a:xfrm>
            <a:off x="572786" y="2685187"/>
            <a:ext cx="3069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 smtClean="0"/>
              <a:t>地下室平面前后对比</a:t>
            </a:r>
            <a:endParaRPr lang="zh-CN" altLang="en-US" sz="1000" b="1" dirty="0"/>
          </a:p>
        </p:txBody>
      </p:sp>
      <p:sp>
        <p:nvSpPr>
          <p:cNvPr id="52" name="文本框 51"/>
          <p:cNvSpPr txBox="1"/>
          <p:nvPr/>
        </p:nvSpPr>
        <p:spPr>
          <a:xfrm>
            <a:off x="4800906" y="2709658"/>
            <a:ext cx="2488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 smtClean="0"/>
              <a:t>总平面图前后对比</a:t>
            </a:r>
            <a:endParaRPr lang="zh-CN" altLang="en-US" sz="1000" b="1" dirty="0"/>
          </a:p>
        </p:txBody>
      </p:sp>
      <p:sp>
        <p:nvSpPr>
          <p:cNvPr id="53" name="TextBox 39"/>
          <p:cNvSpPr txBox="1"/>
          <p:nvPr/>
        </p:nvSpPr>
        <p:spPr>
          <a:xfrm>
            <a:off x="4425795" y="4509330"/>
            <a:ext cx="1991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幼儿园建筑面积为</a:t>
            </a:r>
            <a:r>
              <a:rPr lang="en-US" altLang="zh-CN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3070</a:t>
            </a:r>
            <a:r>
              <a:rPr lang="zh-CN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平方米，占地面积为</a:t>
            </a:r>
            <a:r>
              <a:rPr lang="en-US" altLang="zh-CN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1041.21</a:t>
            </a:r>
            <a:r>
              <a:rPr lang="zh-CN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平方米，建筑高度为</a:t>
            </a:r>
            <a:r>
              <a:rPr lang="en-US" altLang="zh-CN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12.90</a:t>
            </a:r>
            <a:r>
              <a:rPr lang="zh-CN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米。</a:t>
            </a:r>
            <a:endParaRPr lang="en-US" altLang="zh-CN" sz="8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2536622" y="2710947"/>
            <a:ext cx="118580" cy="1185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5</a:t>
            </a:r>
            <a:endParaRPr lang="zh-CN" altLang="en-US" sz="1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5134509" y="2941827"/>
            <a:ext cx="118580" cy="1185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8</a:t>
            </a:r>
            <a:endParaRPr lang="zh-CN" altLang="en-US" sz="1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4668009" y="2698336"/>
            <a:ext cx="118580" cy="1185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000" dirty="0" smtClean="0">
                <a:solidFill>
                  <a:schemeClr val="bg1"/>
                </a:solidFill>
                <a:latin typeface="+mn-ea"/>
              </a:rPr>
              <a:t>7</a:t>
            </a:r>
            <a:endParaRPr lang="zh-CN" altLang="en-US" sz="1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1005734" y="2725815"/>
            <a:ext cx="118580" cy="1185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4</a:t>
            </a:r>
            <a:endParaRPr lang="zh-CN" altLang="en-US" sz="1000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60" name="直接箭头连接符 59"/>
          <p:cNvCxnSpPr/>
          <p:nvPr/>
        </p:nvCxnSpPr>
        <p:spPr>
          <a:xfrm>
            <a:off x="1191380" y="2815025"/>
            <a:ext cx="826703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>
            <a:endCxn id="21" idx="13"/>
          </p:cNvCxnSpPr>
          <p:nvPr/>
        </p:nvCxnSpPr>
        <p:spPr>
          <a:xfrm flipH="1">
            <a:off x="1175752" y="2815025"/>
            <a:ext cx="15628" cy="22585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/>
          <p:nvPr/>
        </p:nvCxnSpPr>
        <p:spPr>
          <a:xfrm flipH="1">
            <a:off x="2275066" y="2811806"/>
            <a:ext cx="261556" cy="15610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椭圆 70"/>
          <p:cNvSpPr/>
          <p:nvPr/>
        </p:nvSpPr>
        <p:spPr>
          <a:xfrm>
            <a:off x="1205759" y="3654672"/>
            <a:ext cx="118580" cy="1185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000" dirty="0" smtClean="0">
                <a:solidFill>
                  <a:schemeClr val="bg1"/>
                </a:solidFill>
                <a:latin typeface="+mn-ea"/>
              </a:rPr>
              <a:t>6</a:t>
            </a:r>
            <a:endParaRPr lang="zh-CN" altLang="en-US" sz="1000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74" name="直接箭头连接符 73"/>
          <p:cNvCxnSpPr/>
          <p:nvPr/>
        </p:nvCxnSpPr>
        <p:spPr>
          <a:xfrm flipH="1" flipV="1">
            <a:off x="979780" y="3559975"/>
            <a:ext cx="238389" cy="15186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任意多边形 60"/>
          <p:cNvSpPr/>
          <p:nvPr/>
        </p:nvSpPr>
        <p:spPr>
          <a:xfrm>
            <a:off x="2968774" y="2945659"/>
            <a:ext cx="1457021" cy="272080"/>
          </a:xfrm>
          <a:custGeom>
            <a:avLst/>
            <a:gdLst>
              <a:gd name="connsiteX0" fmla="*/ 0 w 1402556"/>
              <a:gd name="connsiteY0" fmla="*/ 250031 h 250031"/>
              <a:gd name="connsiteX1" fmla="*/ 11906 w 1402556"/>
              <a:gd name="connsiteY1" fmla="*/ 178594 h 250031"/>
              <a:gd name="connsiteX2" fmla="*/ 57150 w 1402556"/>
              <a:gd name="connsiteY2" fmla="*/ 126206 h 250031"/>
              <a:gd name="connsiteX3" fmla="*/ 114300 w 1402556"/>
              <a:gd name="connsiteY3" fmla="*/ 100012 h 250031"/>
              <a:gd name="connsiteX4" fmla="*/ 652462 w 1402556"/>
              <a:gd name="connsiteY4" fmla="*/ 0 h 250031"/>
              <a:gd name="connsiteX5" fmla="*/ 697706 w 1402556"/>
              <a:gd name="connsiteY5" fmla="*/ 7144 h 250031"/>
              <a:gd name="connsiteX6" fmla="*/ 876300 w 1402556"/>
              <a:gd name="connsiteY6" fmla="*/ 97631 h 250031"/>
              <a:gd name="connsiteX7" fmla="*/ 1402556 w 1402556"/>
              <a:gd name="connsiteY7" fmla="*/ 4762 h 250031"/>
              <a:gd name="connsiteX0-1" fmla="*/ 0 w 1421606"/>
              <a:gd name="connsiteY0-2" fmla="*/ 254794 h 254794"/>
              <a:gd name="connsiteX1-3" fmla="*/ 30956 w 1421606"/>
              <a:gd name="connsiteY1-4" fmla="*/ 178594 h 254794"/>
              <a:gd name="connsiteX2-5" fmla="*/ 76200 w 1421606"/>
              <a:gd name="connsiteY2-6" fmla="*/ 126206 h 254794"/>
              <a:gd name="connsiteX3-7" fmla="*/ 133350 w 1421606"/>
              <a:gd name="connsiteY3-8" fmla="*/ 100012 h 254794"/>
              <a:gd name="connsiteX4-9" fmla="*/ 671512 w 1421606"/>
              <a:gd name="connsiteY4-10" fmla="*/ 0 h 254794"/>
              <a:gd name="connsiteX5-11" fmla="*/ 716756 w 1421606"/>
              <a:gd name="connsiteY5-12" fmla="*/ 7144 h 254794"/>
              <a:gd name="connsiteX6-13" fmla="*/ 895350 w 1421606"/>
              <a:gd name="connsiteY6-14" fmla="*/ 97631 h 254794"/>
              <a:gd name="connsiteX7-15" fmla="*/ 1421606 w 1421606"/>
              <a:gd name="connsiteY7-16" fmla="*/ 4762 h 254794"/>
              <a:gd name="connsiteX0-17" fmla="*/ 0 w 1421606"/>
              <a:gd name="connsiteY0-18" fmla="*/ 254794 h 254794"/>
              <a:gd name="connsiteX1-19" fmla="*/ 23813 w 1421606"/>
              <a:gd name="connsiteY1-20" fmla="*/ 173832 h 254794"/>
              <a:gd name="connsiteX2-21" fmla="*/ 76200 w 1421606"/>
              <a:gd name="connsiteY2-22" fmla="*/ 126206 h 254794"/>
              <a:gd name="connsiteX3-23" fmla="*/ 133350 w 1421606"/>
              <a:gd name="connsiteY3-24" fmla="*/ 100012 h 254794"/>
              <a:gd name="connsiteX4-25" fmla="*/ 671512 w 1421606"/>
              <a:gd name="connsiteY4-26" fmla="*/ 0 h 254794"/>
              <a:gd name="connsiteX5-27" fmla="*/ 716756 w 1421606"/>
              <a:gd name="connsiteY5-28" fmla="*/ 7144 h 254794"/>
              <a:gd name="connsiteX6-29" fmla="*/ 895350 w 1421606"/>
              <a:gd name="connsiteY6-30" fmla="*/ 97631 h 254794"/>
              <a:gd name="connsiteX7-31" fmla="*/ 1421606 w 1421606"/>
              <a:gd name="connsiteY7-32" fmla="*/ 4762 h 254794"/>
              <a:gd name="connsiteX0-33" fmla="*/ 0 w 1421606"/>
              <a:gd name="connsiteY0-34" fmla="*/ 254794 h 254794"/>
              <a:gd name="connsiteX1-35" fmla="*/ 23813 w 1421606"/>
              <a:gd name="connsiteY1-36" fmla="*/ 173832 h 254794"/>
              <a:gd name="connsiteX2-37" fmla="*/ 73819 w 1421606"/>
              <a:gd name="connsiteY2-38" fmla="*/ 123825 h 254794"/>
              <a:gd name="connsiteX3-39" fmla="*/ 133350 w 1421606"/>
              <a:gd name="connsiteY3-40" fmla="*/ 100012 h 254794"/>
              <a:gd name="connsiteX4-41" fmla="*/ 671512 w 1421606"/>
              <a:gd name="connsiteY4-42" fmla="*/ 0 h 254794"/>
              <a:gd name="connsiteX5-43" fmla="*/ 716756 w 1421606"/>
              <a:gd name="connsiteY5-44" fmla="*/ 7144 h 254794"/>
              <a:gd name="connsiteX6-45" fmla="*/ 895350 w 1421606"/>
              <a:gd name="connsiteY6-46" fmla="*/ 97631 h 254794"/>
              <a:gd name="connsiteX7-47" fmla="*/ 1421606 w 1421606"/>
              <a:gd name="connsiteY7-48" fmla="*/ 4762 h 254794"/>
              <a:gd name="connsiteX0-49" fmla="*/ 0 w 1421606"/>
              <a:gd name="connsiteY0-50" fmla="*/ 254794 h 254794"/>
              <a:gd name="connsiteX1-51" fmla="*/ 23813 w 1421606"/>
              <a:gd name="connsiteY1-52" fmla="*/ 173832 h 254794"/>
              <a:gd name="connsiteX2-53" fmla="*/ 73819 w 1421606"/>
              <a:gd name="connsiteY2-54" fmla="*/ 123825 h 254794"/>
              <a:gd name="connsiteX3-55" fmla="*/ 123825 w 1421606"/>
              <a:gd name="connsiteY3-56" fmla="*/ 95250 h 254794"/>
              <a:gd name="connsiteX4-57" fmla="*/ 671512 w 1421606"/>
              <a:gd name="connsiteY4-58" fmla="*/ 0 h 254794"/>
              <a:gd name="connsiteX5-59" fmla="*/ 716756 w 1421606"/>
              <a:gd name="connsiteY5-60" fmla="*/ 7144 h 254794"/>
              <a:gd name="connsiteX6-61" fmla="*/ 895350 w 1421606"/>
              <a:gd name="connsiteY6-62" fmla="*/ 97631 h 254794"/>
              <a:gd name="connsiteX7-63" fmla="*/ 1421606 w 1421606"/>
              <a:gd name="connsiteY7-64" fmla="*/ 4762 h 254794"/>
              <a:gd name="connsiteX0-65" fmla="*/ 0 w 1421606"/>
              <a:gd name="connsiteY0-66" fmla="*/ 254794 h 254794"/>
              <a:gd name="connsiteX1-67" fmla="*/ 23813 w 1421606"/>
              <a:gd name="connsiteY1-68" fmla="*/ 173832 h 254794"/>
              <a:gd name="connsiteX2-69" fmla="*/ 71438 w 1421606"/>
              <a:gd name="connsiteY2-70" fmla="*/ 119062 h 254794"/>
              <a:gd name="connsiteX3-71" fmla="*/ 123825 w 1421606"/>
              <a:gd name="connsiteY3-72" fmla="*/ 95250 h 254794"/>
              <a:gd name="connsiteX4-73" fmla="*/ 671512 w 1421606"/>
              <a:gd name="connsiteY4-74" fmla="*/ 0 h 254794"/>
              <a:gd name="connsiteX5-75" fmla="*/ 716756 w 1421606"/>
              <a:gd name="connsiteY5-76" fmla="*/ 7144 h 254794"/>
              <a:gd name="connsiteX6-77" fmla="*/ 895350 w 1421606"/>
              <a:gd name="connsiteY6-78" fmla="*/ 97631 h 254794"/>
              <a:gd name="connsiteX7-79" fmla="*/ 1421606 w 1421606"/>
              <a:gd name="connsiteY7-80" fmla="*/ 4762 h 254794"/>
              <a:gd name="connsiteX0-81" fmla="*/ 0 w 1421606"/>
              <a:gd name="connsiteY0-82" fmla="*/ 254794 h 254794"/>
              <a:gd name="connsiteX1-83" fmla="*/ 23813 w 1421606"/>
              <a:gd name="connsiteY1-84" fmla="*/ 173832 h 254794"/>
              <a:gd name="connsiteX2-85" fmla="*/ 71438 w 1421606"/>
              <a:gd name="connsiteY2-86" fmla="*/ 119062 h 254794"/>
              <a:gd name="connsiteX3-87" fmla="*/ 123825 w 1421606"/>
              <a:gd name="connsiteY3-88" fmla="*/ 95250 h 254794"/>
              <a:gd name="connsiteX4-89" fmla="*/ 671512 w 1421606"/>
              <a:gd name="connsiteY4-90" fmla="*/ 0 h 254794"/>
              <a:gd name="connsiteX5-91" fmla="*/ 716756 w 1421606"/>
              <a:gd name="connsiteY5-92" fmla="*/ 7144 h 254794"/>
              <a:gd name="connsiteX6-93" fmla="*/ 895350 w 1421606"/>
              <a:gd name="connsiteY6-94" fmla="*/ 97631 h 254794"/>
              <a:gd name="connsiteX7-95" fmla="*/ 1421606 w 1421606"/>
              <a:gd name="connsiteY7-96" fmla="*/ 4762 h 254794"/>
              <a:gd name="connsiteX0-97" fmla="*/ 0 w 1421606"/>
              <a:gd name="connsiteY0-98" fmla="*/ 254794 h 254794"/>
              <a:gd name="connsiteX1-99" fmla="*/ 23813 w 1421606"/>
              <a:gd name="connsiteY1-100" fmla="*/ 173832 h 254794"/>
              <a:gd name="connsiteX2-101" fmla="*/ 78582 w 1421606"/>
              <a:gd name="connsiteY2-102" fmla="*/ 111919 h 254794"/>
              <a:gd name="connsiteX3-103" fmla="*/ 123825 w 1421606"/>
              <a:gd name="connsiteY3-104" fmla="*/ 95250 h 254794"/>
              <a:gd name="connsiteX4-105" fmla="*/ 671512 w 1421606"/>
              <a:gd name="connsiteY4-106" fmla="*/ 0 h 254794"/>
              <a:gd name="connsiteX5-107" fmla="*/ 716756 w 1421606"/>
              <a:gd name="connsiteY5-108" fmla="*/ 7144 h 254794"/>
              <a:gd name="connsiteX6-109" fmla="*/ 895350 w 1421606"/>
              <a:gd name="connsiteY6-110" fmla="*/ 97631 h 254794"/>
              <a:gd name="connsiteX7-111" fmla="*/ 1421606 w 1421606"/>
              <a:gd name="connsiteY7-112" fmla="*/ 4762 h 254794"/>
              <a:gd name="connsiteX0-113" fmla="*/ 0 w 1421606"/>
              <a:gd name="connsiteY0-114" fmla="*/ 254794 h 254794"/>
              <a:gd name="connsiteX1-115" fmla="*/ 14288 w 1421606"/>
              <a:gd name="connsiteY1-116" fmla="*/ 171451 h 254794"/>
              <a:gd name="connsiteX2-117" fmla="*/ 78582 w 1421606"/>
              <a:gd name="connsiteY2-118" fmla="*/ 111919 h 254794"/>
              <a:gd name="connsiteX3-119" fmla="*/ 123825 w 1421606"/>
              <a:gd name="connsiteY3-120" fmla="*/ 95250 h 254794"/>
              <a:gd name="connsiteX4-121" fmla="*/ 671512 w 1421606"/>
              <a:gd name="connsiteY4-122" fmla="*/ 0 h 254794"/>
              <a:gd name="connsiteX5-123" fmla="*/ 716756 w 1421606"/>
              <a:gd name="connsiteY5-124" fmla="*/ 7144 h 254794"/>
              <a:gd name="connsiteX6-125" fmla="*/ 895350 w 1421606"/>
              <a:gd name="connsiteY6-126" fmla="*/ 97631 h 254794"/>
              <a:gd name="connsiteX7-127" fmla="*/ 1421606 w 1421606"/>
              <a:gd name="connsiteY7-128" fmla="*/ 4762 h 254794"/>
              <a:gd name="connsiteX0-129" fmla="*/ 0 w 1421606"/>
              <a:gd name="connsiteY0-130" fmla="*/ 264319 h 264319"/>
              <a:gd name="connsiteX1-131" fmla="*/ 14288 w 1421606"/>
              <a:gd name="connsiteY1-132" fmla="*/ 180976 h 264319"/>
              <a:gd name="connsiteX2-133" fmla="*/ 78582 w 1421606"/>
              <a:gd name="connsiteY2-134" fmla="*/ 121444 h 264319"/>
              <a:gd name="connsiteX3-135" fmla="*/ 123825 w 1421606"/>
              <a:gd name="connsiteY3-136" fmla="*/ 104775 h 264319"/>
              <a:gd name="connsiteX4-137" fmla="*/ 631031 w 1421606"/>
              <a:gd name="connsiteY4-138" fmla="*/ 0 h 264319"/>
              <a:gd name="connsiteX5-139" fmla="*/ 716756 w 1421606"/>
              <a:gd name="connsiteY5-140" fmla="*/ 16669 h 264319"/>
              <a:gd name="connsiteX6-141" fmla="*/ 895350 w 1421606"/>
              <a:gd name="connsiteY6-142" fmla="*/ 107156 h 264319"/>
              <a:gd name="connsiteX7-143" fmla="*/ 1421606 w 1421606"/>
              <a:gd name="connsiteY7-144" fmla="*/ 14287 h 264319"/>
              <a:gd name="connsiteX0-145" fmla="*/ 0 w 1421606"/>
              <a:gd name="connsiteY0-146" fmla="*/ 272080 h 272080"/>
              <a:gd name="connsiteX1-147" fmla="*/ 14288 w 1421606"/>
              <a:gd name="connsiteY1-148" fmla="*/ 188737 h 272080"/>
              <a:gd name="connsiteX2-149" fmla="*/ 78582 w 1421606"/>
              <a:gd name="connsiteY2-150" fmla="*/ 129205 h 272080"/>
              <a:gd name="connsiteX3-151" fmla="*/ 123825 w 1421606"/>
              <a:gd name="connsiteY3-152" fmla="*/ 112536 h 272080"/>
              <a:gd name="connsiteX4-153" fmla="*/ 631031 w 1421606"/>
              <a:gd name="connsiteY4-154" fmla="*/ 7761 h 272080"/>
              <a:gd name="connsiteX5-155" fmla="*/ 697706 w 1421606"/>
              <a:gd name="connsiteY5-156" fmla="*/ 7761 h 272080"/>
              <a:gd name="connsiteX6-157" fmla="*/ 895350 w 1421606"/>
              <a:gd name="connsiteY6-158" fmla="*/ 114917 h 272080"/>
              <a:gd name="connsiteX7-159" fmla="*/ 1421606 w 1421606"/>
              <a:gd name="connsiteY7-160" fmla="*/ 22048 h 272080"/>
              <a:gd name="connsiteX0-161" fmla="*/ 0 w 1421606"/>
              <a:gd name="connsiteY0-162" fmla="*/ 272080 h 272080"/>
              <a:gd name="connsiteX1-163" fmla="*/ 14288 w 1421606"/>
              <a:gd name="connsiteY1-164" fmla="*/ 188737 h 272080"/>
              <a:gd name="connsiteX2-165" fmla="*/ 78582 w 1421606"/>
              <a:gd name="connsiteY2-166" fmla="*/ 129205 h 272080"/>
              <a:gd name="connsiteX3-167" fmla="*/ 123825 w 1421606"/>
              <a:gd name="connsiteY3-168" fmla="*/ 112536 h 272080"/>
              <a:gd name="connsiteX4-169" fmla="*/ 631031 w 1421606"/>
              <a:gd name="connsiteY4-170" fmla="*/ 7761 h 272080"/>
              <a:gd name="connsiteX5-171" fmla="*/ 697706 w 1421606"/>
              <a:gd name="connsiteY5-172" fmla="*/ 7761 h 272080"/>
              <a:gd name="connsiteX6-173" fmla="*/ 876300 w 1421606"/>
              <a:gd name="connsiteY6-174" fmla="*/ 103011 h 272080"/>
              <a:gd name="connsiteX7-175" fmla="*/ 1421606 w 1421606"/>
              <a:gd name="connsiteY7-176" fmla="*/ 22048 h 272080"/>
              <a:gd name="connsiteX0-177" fmla="*/ 0 w 1400175"/>
              <a:gd name="connsiteY0-178" fmla="*/ 272080 h 272080"/>
              <a:gd name="connsiteX1-179" fmla="*/ 14288 w 1400175"/>
              <a:gd name="connsiteY1-180" fmla="*/ 188737 h 272080"/>
              <a:gd name="connsiteX2-181" fmla="*/ 78582 w 1400175"/>
              <a:gd name="connsiteY2-182" fmla="*/ 129205 h 272080"/>
              <a:gd name="connsiteX3-183" fmla="*/ 123825 w 1400175"/>
              <a:gd name="connsiteY3-184" fmla="*/ 112536 h 272080"/>
              <a:gd name="connsiteX4-185" fmla="*/ 631031 w 1400175"/>
              <a:gd name="connsiteY4-186" fmla="*/ 7761 h 272080"/>
              <a:gd name="connsiteX5-187" fmla="*/ 697706 w 1400175"/>
              <a:gd name="connsiteY5-188" fmla="*/ 7761 h 272080"/>
              <a:gd name="connsiteX6-189" fmla="*/ 876300 w 1400175"/>
              <a:gd name="connsiteY6-190" fmla="*/ 103011 h 272080"/>
              <a:gd name="connsiteX7-191" fmla="*/ 1400175 w 1400175"/>
              <a:gd name="connsiteY7-192" fmla="*/ 12523 h 272080"/>
              <a:gd name="connsiteX0-193" fmla="*/ 0 w 1410800"/>
              <a:gd name="connsiteY0-194" fmla="*/ 272080 h 272080"/>
              <a:gd name="connsiteX1-195" fmla="*/ 14288 w 1410800"/>
              <a:gd name="connsiteY1-196" fmla="*/ 188737 h 272080"/>
              <a:gd name="connsiteX2-197" fmla="*/ 78582 w 1410800"/>
              <a:gd name="connsiteY2-198" fmla="*/ 129205 h 272080"/>
              <a:gd name="connsiteX3-199" fmla="*/ 123825 w 1410800"/>
              <a:gd name="connsiteY3-200" fmla="*/ 112536 h 272080"/>
              <a:gd name="connsiteX4-201" fmla="*/ 631031 w 1410800"/>
              <a:gd name="connsiteY4-202" fmla="*/ 7761 h 272080"/>
              <a:gd name="connsiteX5-203" fmla="*/ 697706 w 1410800"/>
              <a:gd name="connsiteY5-204" fmla="*/ 7761 h 272080"/>
              <a:gd name="connsiteX6-205" fmla="*/ 876300 w 1410800"/>
              <a:gd name="connsiteY6-206" fmla="*/ 103011 h 272080"/>
              <a:gd name="connsiteX7-207" fmla="*/ 1400175 w 1410800"/>
              <a:gd name="connsiteY7-208" fmla="*/ 12523 h 272080"/>
              <a:gd name="connsiteX8" fmla="*/ 1224608 w 1410800"/>
              <a:gd name="connsiteY8" fmla="*/ 35666 h 272080"/>
              <a:gd name="connsiteX0-209" fmla="*/ 0 w 1542686"/>
              <a:gd name="connsiteY0-210" fmla="*/ 272080 h 272080"/>
              <a:gd name="connsiteX1-211" fmla="*/ 14288 w 1542686"/>
              <a:gd name="connsiteY1-212" fmla="*/ 188737 h 272080"/>
              <a:gd name="connsiteX2-213" fmla="*/ 78582 w 1542686"/>
              <a:gd name="connsiteY2-214" fmla="*/ 129205 h 272080"/>
              <a:gd name="connsiteX3-215" fmla="*/ 123825 w 1542686"/>
              <a:gd name="connsiteY3-216" fmla="*/ 112536 h 272080"/>
              <a:gd name="connsiteX4-217" fmla="*/ 631031 w 1542686"/>
              <a:gd name="connsiteY4-218" fmla="*/ 7761 h 272080"/>
              <a:gd name="connsiteX5-219" fmla="*/ 697706 w 1542686"/>
              <a:gd name="connsiteY5-220" fmla="*/ 7761 h 272080"/>
              <a:gd name="connsiteX6-221" fmla="*/ 876300 w 1542686"/>
              <a:gd name="connsiteY6-222" fmla="*/ 103011 h 272080"/>
              <a:gd name="connsiteX7-223" fmla="*/ 1535906 w 1542686"/>
              <a:gd name="connsiteY7-224" fmla="*/ 107773 h 272080"/>
              <a:gd name="connsiteX8-225" fmla="*/ 1224608 w 1542686"/>
              <a:gd name="connsiteY8-226" fmla="*/ 35666 h 272080"/>
              <a:gd name="connsiteX0-227" fmla="*/ 0 w 1767103"/>
              <a:gd name="connsiteY0-228" fmla="*/ 272080 h 272080"/>
              <a:gd name="connsiteX1-229" fmla="*/ 14288 w 1767103"/>
              <a:gd name="connsiteY1-230" fmla="*/ 188737 h 272080"/>
              <a:gd name="connsiteX2-231" fmla="*/ 78582 w 1767103"/>
              <a:gd name="connsiteY2-232" fmla="*/ 129205 h 272080"/>
              <a:gd name="connsiteX3-233" fmla="*/ 123825 w 1767103"/>
              <a:gd name="connsiteY3-234" fmla="*/ 112536 h 272080"/>
              <a:gd name="connsiteX4-235" fmla="*/ 631031 w 1767103"/>
              <a:gd name="connsiteY4-236" fmla="*/ 7761 h 272080"/>
              <a:gd name="connsiteX5-237" fmla="*/ 697706 w 1767103"/>
              <a:gd name="connsiteY5-238" fmla="*/ 7761 h 272080"/>
              <a:gd name="connsiteX6-239" fmla="*/ 876300 w 1767103"/>
              <a:gd name="connsiteY6-240" fmla="*/ 103011 h 272080"/>
              <a:gd name="connsiteX7-241" fmla="*/ 1535906 w 1767103"/>
              <a:gd name="connsiteY7-242" fmla="*/ 107773 h 272080"/>
              <a:gd name="connsiteX8-243" fmla="*/ 1762771 w 1767103"/>
              <a:gd name="connsiteY8-244" fmla="*/ 188066 h 272080"/>
              <a:gd name="connsiteX0-245" fmla="*/ 0 w 1765113"/>
              <a:gd name="connsiteY0-246" fmla="*/ 272080 h 272080"/>
              <a:gd name="connsiteX1-247" fmla="*/ 14288 w 1765113"/>
              <a:gd name="connsiteY1-248" fmla="*/ 188737 h 272080"/>
              <a:gd name="connsiteX2-249" fmla="*/ 78582 w 1765113"/>
              <a:gd name="connsiteY2-250" fmla="*/ 129205 h 272080"/>
              <a:gd name="connsiteX3-251" fmla="*/ 123825 w 1765113"/>
              <a:gd name="connsiteY3-252" fmla="*/ 112536 h 272080"/>
              <a:gd name="connsiteX4-253" fmla="*/ 631031 w 1765113"/>
              <a:gd name="connsiteY4-254" fmla="*/ 7761 h 272080"/>
              <a:gd name="connsiteX5-255" fmla="*/ 697706 w 1765113"/>
              <a:gd name="connsiteY5-256" fmla="*/ 7761 h 272080"/>
              <a:gd name="connsiteX6-257" fmla="*/ 876300 w 1765113"/>
              <a:gd name="connsiteY6-258" fmla="*/ 103011 h 272080"/>
              <a:gd name="connsiteX7-259" fmla="*/ 1338262 w 1765113"/>
              <a:gd name="connsiteY7-260" fmla="*/ 22048 h 272080"/>
              <a:gd name="connsiteX8-261" fmla="*/ 1762771 w 1765113"/>
              <a:gd name="connsiteY8-262" fmla="*/ 188066 h 272080"/>
              <a:gd name="connsiteX0-263" fmla="*/ 0 w 1459237"/>
              <a:gd name="connsiteY0-264" fmla="*/ 272080 h 272080"/>
              <a:gd name="connsiteX1-265" fmla="*/ 14288 w 1459237"/>
              <a:gd name="connsiteY1-266" fmla="*/ 188737 h 272080"/>
              <a:gd name="connsiteX2-267" fmla="*/ 78582 w 1459237"/>
              <a:gd name="connsiteY2-268" fmla="*/ 129205 h 272080"/>
              <a:gd name="connsiteX3-269" fmla="*/ 123825 w 1459237"/>
              <a:gd name="connsiteY3-270" fmla="*/ 112536 h 272080"/>
              <a:gd name="connsiteX4-271" fmla="*/ 631031 w 1459237"/>
              <a:gd name="connsiteY4-272" fmla="*/ 7761 h 272080"/>
              <a:gd name="connsiteX5-273" fmla="*/ 697706 w 1459237"/>
              <a:gd name="connsiteY5-274" fmla="*/ 7761 h 272080"/>
              <a:gd name="connsiteX6-275" fmla="*/ 876300 w 1459237"/>
              <a:gd name="connsiteY6-276" fmla="*/ 103011 h 272080"/>
              <a:gd name="connsiteX7-277" fmla="*/ 1338262 w 1459237"/>
              <a:gd name="connsiteY7-278" fmla="*/ 22048 h 272080"/>
              <a:gd name="connsiteX8-279" fmla="*/ 1450827 w 1459237"/>
              <a:gd name="connsiteY8-280" fmla="*/ 66623 h 272080"/>
              <a:gd name="connsiteX0-281" fmla="*/ 0 w 1481685"/>
              <a:gd name="connsiteY0-282" fmla="*/ 272080 h 272080"/>
              <a:gd name="connsiteX1-283" fmla="*/ 14288 w 1481685"/>
              <a:gd name="connsiteY1-284" fmla="*/ 188737 h 272080"/>
              <a:gd name="connsiteX2-285" fmla="*/ 78582 w 1481685"/>
              <a:gd name="connsiteY2-286" fmla="*/ 129205 h 272080"/>
              <a:gd name="connsiteX3-287" fmla="*/ 123825 w 1481685"/>
              <a:gd name="connsiteY3-288" fmla="*/ 112536 h 272080"/>
              <a:gd name="connsiteX4-289" fmla="*/ 631031 w 1481685"/>
              <a:gd name="connsiteY4-290" fmla="*/ 7761 h 272080"/>
              <a:gd name="connsiteX5-291" fmla="*/ 697706 w 1481685"/>
              <a:gd name="connsiteY5-292" fmla="*/ 7761 h 272080"/>
              <a:gd name="connsiteX6-293" fmla="*/ 876300 w 1481685"/>
              <a:gd name="connsiteY6-294" fmla="*/ 103011 h 272080"/>
              <a:gd name="connsiteX7-295" fmla="*/ 1338262 w 1481685"/>
              <a:gd name="connsiteY7-296" fmla="*/ 22048 h 272080"/>
              <a:gd name="connsiteX8-297" fmla="*/ 1474640 w 1481685"/>
              <a:gd name="connsiteY8-298" fmla="*/ 42810 h 272080"/>
              <a:gd name="connsiteX0-299" fmla="*/ 0 w 1457021"/>
              <a:gd name="connsiteY0-300" fmla="*/ 272080 h 272080"/>
              <a:gd name="connsiteX1-301" fmla="*/ 14288 w 1457021"/>
              <a:gd name="connsiteY1-302" fmla="*/ 188737 h 272080"/>
              <a:gd name="connsiteX2-303" fmla="*/ 78582 w 1457021"/>
              <a:gd name="connsiteY2-304" fmla="*/ 129205 h 272080"/>
              <a:gd name="connsiteX3-305" fmla="*/ 123825 w 1457021"/>
              <a:gd name="connsiteY3-306" fmla="*/ 112536 h 272080"/>
              <a:gd name="connsiteX4-307" fmla="*/ 631031 w 1457021"/>
              <a:gd name="connsiteY4-308" fmla="*/ 7761 h 272080"/>
              <a:gd name="connsiteX5-309" fmla="*/ 697706 w 1457021"/>
              <a:gd name="connsiteY5-310" fmla="*/ 7761 h 272080"/>
              <a:gd name="connsiteX6-311" fmla="*/ 876300 w 1457021"/>
              <a:gd name="connsiteY6-312" fmla="*/ 103011 h 272080"/>
              <a:gd name="connsiteX7-313" fmla="*/ 1338262 w 1457021"/>
              <a:gd name="connsiteY7-314" fmla="*/ 22048 h 272080"/>
              <a:gd name="connsiteX8-315" fmla="*/ 1448446 w 1457021"/>
              <a:gd name="connsiteY8-316" fmla="*/ 33285 h 2720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225" y="connsiteY8-226"/>
              </a:cxn>
            </a:cxnLst>
            <a:rect l="l" t="t" r="r" b="b"/>
            <a:pathLst>
              <a:path w="1457021" h="272080">
                <a:moveTo>
                  <a:pt x="0" y="272080"/>
                </a:moveTo>
                <a:lnTo>
                  <a:pt x="14288" y="188737"/>
                </a:lnTo>
                <a:cubicBezTo>
                  <a:pt x="30163" y="170480"/>
                  <a:pt x="53182" y="142699"/>
                  <a:pt x="78582" y="129205"/>
                </a:cubicBezTo>
                <a:lnTo>
                  <a:pt x="123825" y="112536"/>
                </a:lnTo>
                <a:lnTo>
                  <a:pt x="631031" y="7761"/>
                </a:lnTo>
                <a:cubicBezTo>
                  <a:pt x="726678" y="-9702"/>
                  <a:pt x="675481" y="7761"/>
                  <a:pt x="697706" y="7761"/>
                </a:cubicBezTo>
                <a:lnTo>
                  <a:pt x="876300" y="103011"/>
                </a:lnTo>
                <a:lnTo>
                  <a:pt x="1338262" y="22048"/>
                </a:lnTo>
                <a:cubicBezTo>
                  <a:pt x="1396313" y="10824"/>
                  <a:pt x="1485023" y="28464"/>
                  <a:pt x="1448446" y="33285"/>
                </a:cubicBezTo>
              </a:path>
            </a:pathLst>
          </a:custGeom>
          <a:noFill/>
          <a:ln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任意多边形 63"/>
          <p:cNvSpPr/>
          <p:nvPr/>
        </p:nvSpPr>
        <p:spPr>
          <a:xfrm>
            <a:off x="3855243" y="2786062"/>
            <a:ext cx="607220" cy="202405"/>
          </a:xfrm>
          <a:custGeom>
            <a:avLst/>
            <a:gdLst>
              <a:gd name="connsiteX0" fmla="*/ 0 w 269082"/>
              <a:gd name="connsiteY0" fmla="*/ 50006 h 150018"/>
              <a:gd name="connsiteX1" fmla="*/ 0 w 269082"/>
              <a:gd name="connsiteY1" fmla="*/ 50006 h 150018"/>
              <a:gd name="connsiteX2" fmla="*/ 252413 w 269082"/>
              <a:gd name="connsiteY2" fmla="*/ 0 h 150018"/>
              <a:gd name="connsiteX3" fmla="*/ 269082 w 269082"/>
              <a:gd name="connsiteY3" fmla="*/ 85725 h 150018"/>
              <a:gd name="connsiteX4" fmla="*/ 14288 w 269082"/>
              <a:gd name="connsiteY4" fmla="*/ 150018 h 150018"/>
              <a:gd name="connsiteX5" fmla="*/ 0 w 269082"/>
              <a:gd name="connsiteY5" fmla="*/ 50006 h 150018"/>
              <a:gd name="connsiteX0-1" fmla="*/ 0 w 269082"/>
              <a:gd name="connsiteY0-2" fmla="*/ 50006 h 147637"/>
              <a:gd name="connsiteX1-3" fmla="*/ 0 w 269082"/>
              <a:gd name="connsiteY1-4" fmla="*/ 50006 h 147637"/>
              <a:gd name="connsiteX2-5" fmla="*/ 252413 w 269082"/>
              <a:gd name="connsiteY2-6" fmla="*/ 0 h 147637"/>
              <a:gd name="connsiteX3-7" fmla="*/ 269082 w 269082"/>
              <a:gd name="connsiteY3-8" fmla="*/ 85725 h 147637"/>
              <a:gd name="connsiteX4-9" fmla="*/ 28576 w 269082"/>
              <a:gd name="connsiteY4-10" fmla="*/ 147637 h 147637"/>
              <a:gd name="connsiteX5-11" fmla="*/ 0 w 269082"/>
              <a:gd name="connsiteY5-12" fmla="*/ 50006 h 147637"/>
              <a:gd name="connsiteX0-13" fmla="*/ 0 w 269082"/>
              <a:gd name="connsiteY0-14" fmla="*/ 50006 h 147637"/>
              <a:gd name="connsiteX1-15" fmla="*/ 0 w 269082"/>
              <a:gd name="connsiteY1-16" fmla="*/ 50006 h 147637"/>
              <a:gd name="connsiteX2-17" fmla="*/ 252413 w 269082"/>
              <a:gd name="connsiteY2-18" fmla="*/ 0 h 147637"/>
              <a:gd name="connsiteX3-19" fmla="*/ 269082 w 269082"/>
              <a:gd name="connsiteY3-20" fmla="*/ 85725 h 147637"/>
              <a:gd name="connsiteX4-21" fmla="*/ 14289 w 269082"/>
              <a:gd name="connsiteY4-22" fmla="*/ 147637 h 147637"/>
              <a:gd name="connsiteX5-23" fmla="*/ 0 w 269082"/>
              <a:gd name="connsiteY5-24" fmla="*/ 50006 h 147637"/>
              <a:gd name="connsiteX0-25" fmla="*/ 0 w 269082"/>
              <a:gd name="connsiteY0-26" fmla="*/ 50006 h 138112"/>
              <a:gd name="connsiteX1-27" fmla="*/ 0 w 269082"/>
              <a:gd name="connsiteY1-28" fmla="*/ 50006 h 138112"/>
              <a:gd name="connsiteX2-29" fmla="*/ 252413 w 269082"/>
              <a:gd name="connsiteY2-30" fmla="*/ 0 h 138112"/>
              <a:gd name="connsiteX3-31" fmla="*/ 269082 w 269082"/>
              <a:gd name="connsiteY3-32" fmla="*/ 85725 h 138112"/>
              <a:gd name="connsiteX4-33" fmla="*/ 19052 w 269082"/>
              <a:gd name="connsiteY4-34" fmla="*/ 138112 h 138112"/>
              <a:gd name="connsiteX5-35" fmla="*/ 0 w 269082"/>
              <a:gd name="connsiteY5-36" fmla="*/ 50006 h 138112"/>
              <a:gd name="connsiteX0-37" fmla="*/ 316704 w 585786"/>
              <a:gd name="connsiteY0-38" fmla="*/ 50006 h 202405"/>
              <a:gd name="connsiteX1-39" fmla="*/ 316704 w 585786"/>
              <a:gd name="connsiteY1-40" fmla="*/ 50006 h 202405"/>
              <a:gd name="connsiteX2-41" fmla="*/ 569117 w 585786"/>
              <a:gd name="connsiteY2-42" fmla="*/ 0 h 202405"/>
              <a:gd name="connsiteX3-43" fmla="*/ 585786 w 585786"/>
              <a:gd name="connsiteY3-44" fmla="*/ 85725 h 202405"/>
              <a:gd name="connsiteX4-45" fmla="*/ 0 w 585786"/>
              <a:gd name="connsiteY4-46" fmla="*/ 202405 h 202405"/>
              <a:gd name="connsiteX5-47" fmla="*/ 316704 w 585786"/>
              <a:gd name="connsiteY5-48" fmla="*/ 50006 h 202405"/>
              <a:gd name="connsiteX0-49" fmla="*/ 0 w 607220"/>
              <a:gd name="connsiteY0-50" fmla="*/ 119062 h 202405"/>
              <a:gd name="connsiteX1-51" fmla="*/ 338138 w 607220"/>
              <a:gd name="connsiteY1-52" fmla="*/ 50006 h 202405"/>
              <a:gd name="connsiteX2-53" fmla="*/ 590551 w 607220"/>
              <a:gd name="connsiteY2-54" fmla="*/ 0 h 202405"/>
              <a:gd name="connsiteX3-55" fmla="*/ 607220 w 607220"/>
              <a:gd name="connsiteY3-56" fmla="*/ 85725 h 202405"/>
              <a:gd name="connsiteX4-57" fmla="*/ 21434 w 607220"/>
              <a:gd name="connsiteY4-58" fmla="*/ 202405 h 202405"/>
              <a:gd name="connsiteX5-59" fmla="*/ 0 w 607220"/>
              <a:gd name="connsiteY5-60" fmla="*/ 119062 h 2024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607220" h="202405">
                <a:moveTo>
                  <a:pt x="0" y="119062"/>
                </a:moveTo>
                <a:lnTo>
                  <a:pt x="338138" y="50006"/>
                </a:lnTo>
                <a:lnTo>
                  <a:pt x="590551" y="0"/>
                </a:lnTo>
                <a:lnTo>
                  <a:pt x="607220" y="85725"/>
                </a:lnTo>
                <a:lnTo>
                  <a:pt x="21434" y="202405"/>
                </a:lnTo>
                <a:lnTo>
                  <a:pt x="0" y="119062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 w="63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6802419" y="2727541"/>
            <a:ext cx="118580" cy="1185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000" dirty="0" smtClean="0">
                <a:solidFill>
                  <a:schemeClr val="bg1"/>
                </a:solidFill>
                <a:latin typeface="+mn-ea"/>
              </a:rPr>
              <a:t>9</a:t>
            </a:r>
            <a:endParaRPr lang="zh-CN" altLang="en-US" sz="1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9" name="任意多边形 78"/>
          <p:cNvSpPr/>
          <p:nvPr/>
        </p:nvSpPr>
        <p:spPr>
          <a:xfrm>
            <a:off x="2836069" y="2825290"/>
            <a:ext cx="1757269" cy="315579"/>
          </a:xfrm>
          <a:custGeom>
            <a:avLst/>
            <a:gdLst>
              <a:gd name="connsiteX0" fmla="*/ 0 w 1716881"/>
              <a:gd name="connsiteY0" fmla="*/ 302419 h 302419"/>
              <a:gd name="connsiteX1" fmla="*/ 264319 w 1716881"/>
              <a:gd name="connsiteY1" fmla="*/ 245269 h 302419"/>
              <a:gd name="connsiteX2" fmla="*/ 278606 w 1716881"/>
              <a:gd name="connsiteY2" fmla="*/ 192881 h 302419"/>
              <a:gd name="connsiteX3" fmla="*/ 309562 w 1716881"/>
              <a:gd name="connsiteY3" fmla="*/ 154781 h 302419"/>
              <a:gd name="connsiteX4" fmla="*/ 735806 w 1716881"/>
              <a:gd name="connsiteY4" fmla="*/ 154781 h 302419"/>
              <a:gd name="connsiteX5" fmla="*/ 1033462 w 1716881"/>
              <a:gd name="connsiteY5" fmla="*/ 111919 h 302419"/>
              <a:gd name="connsiteX6" fmla="*/ 1550194 w 1716881"/>
              <a:gd name="connsiteY6" fmla="*/ 45244 h 302419"/>
              <a:gd name="connsiteX7" fmla="*/ 1716881 w 1716881"/>
              <a:gd name="connsiteY7" fmla="*/ 0 h 30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6881" h="302419">
                <a:moveTo>
                  <a:pt x="0" y="302419"/>
                </a:moveTo>
                <a:lnTo>
                  <a:pt x="264319" y="245269"/>
                </a:lnTo>
                <a:lnTo>
                  <a:pt x="278606" y="192881"/>
                </a:lnTo>
                <a:lnTo>
                  <a:pt x="309562" y="154781"/>
                </a:lnTo>
                <a:lnTo>
                  <a:pt x="735806" y="154781"/>
                </a:lnTo>
                <a:lnTo>
                  <a:pt x="1033462" y="111919"/>
                </a:lnTo>
                <a:lnTo>
                  <a:pt x="1550194" y="45244"/>
                </a:lnTo>
                <a:lnTo>
                  <a:pt x="1716881" y="0"/>
                </a:lnTo>
              </a:path>
            </a:pathLst>
          </a:custGeom>
          <a:noFill/>
          <a:ln w="254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2825288" y="2702872"/>
            <a:ext cx="371910" cy="251535"/>
          </a:xfrm>
          <a:prstGeom prst="rect">
            <a:avLst/>
          </a:prstGeom>
          <a:solidFill>
            <a:srgbClr val="7030A0">
              <a:alpha val="5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/>
              <a:t>围墙</a:t>
            </a:r>
            <a:endParaRPr lang="zh-CN" altLang="en-US" sz="1000" dirty="0"/>
          </a:p>
        </p:txBody>
      </p:sp>
      <p:sp>
        <p:nvSpPr>
          <p:cNvPr id="83" name="任意多边形 82"/>
          <p:cNvSpPr/>
          <p:nvPr/>
        </p:nvSpPr>
        <p:spPr>
          <a:xfrm>
            <a:off x="6053673" y="2873813"/>
            <a:ext cx="607220" cy="202405"/>
          </a:xfrm>
          <a:custGeom>
            <a:avLst/>
            <a:gdLst>
              <a:gd name="connsiteX0" fmla="*/ 0 w 269082"/>
              <a:gd name="connsiteY0" fmla="*/ 50006 h 150018"/>
              <a:gd name="connsiteX1" fmla="*/ 0 w 269082"/>
              <a:gd name="connsiteY1" fmla="*/ 50006 h 150018"/>
              <a:gd name="connsiteX2" fmla="*/ 252413 w 269082"/>
              <a:gd name="connsiteY2" fmla="*/ 0 h 150018"/>
              <a:gd name="connsiteX3" fmla="*/ 269082 w 269082"/>
              <a:gd name="connsiteY3" fmla="*/ 85725 h 150018"/>
              <a:gd name="connsiteX4" fmla="*/ 14288 w 269082"/>
              <a:gd name="connsiteY4" fmla="*/ 150018 h 150018"/>
              <a:gd name="connsiteX5" fmla="*/ 0 w 269082"/>
              <a:gd name="connsiteY5" fmla="*/ 50006 h 150018"/>
              <a:gd name="connsiteX0-1" fmla="*/ 0 w 269082"/>
              <a:gd name="connsiteY0-2" fmla="*/ 50006 h 147637"/>
              <a:gd name="connsiteX1-3" fmla="*/ 0 w 269082"/>
              <a:gd name="connsiteY1-4" fmla="*/ 50006 h 147637"/>
              <a:gd name="connsiteX2-5" fmla="*/ 252413 w 269082"/>
              <a:gd name="connsiteY2-6" fmla="*/ 0 h 147637"/>
              <a:gd name="connsiteX3-7" fmla="*/ 269082 w 269082"/>
              <a:gd name="connsiteY3-8" fmla="*/ 85725 h 147637"/>
              <a:gd name="connsiteX4-9" fmla="*/ 28576 w 269082"/>
              <a:gd name="connsiteY4-10" fmla="*/ 147637 h 147637"/>
              <a:gd name="connsiteX5-11" fmla="*/ 0 w 269082"/>
              <a:gd name="connsiteY5-12" fmla="*/ 50006 h 147637"/>
              <a:gd name="connsiteX0-13" fmla="*/ 0 w 269082"/>
              <a:gd name="connsiteY0-14" fmla="*/ 50006 h 147637"/>
              <a:gd name="connsiteX1-15" fmla="*/ 0 w 269082"/>
              <a:gd name="connsiteY1-16" fmla="*/ 50006 h 147637"/>
              <a:gd name="connsiteX2-17" fmla="*/ 252413 w 269082"/>
              <a:gd name="connsiteY2-18" fmla="*/ 0 h 147637"/>
              <a:gd name="connsiteX3-19" fmla="*/ 269082 w 269082"/>
              <a:gd name="connsiteY3-20" fmla="*/ 85725 h 147637"/>
              <a:gd name="connsiteX4-21" fmla="*/ 14289 w 269082"/>
              <a:gd name="connsiteY4-22" fmla="*/ 147637 h 147637"/>
              <a:gd name="connsiteX5-23" fmla="*/ 0 w 269082"/>
              <a:gd name="connsiteY5-24" fmla="*/ 50006 h 147637"/>
              <a:gd name="connsiteX0-25" fmla="*/ 0 w 269082"/>
              <a:gd name="connsiteY0-26" fmla="*/ 50006 h 138112"/>
              <a:gd name="connsiteX1-27" fmla="*/ 0 w 269082"/>
              <a:gd name="connsiteY1-28" fmla="*/ 50006 h 138112"/>
              <a:gd name="connsiteX2-29" fmla="*/ 252413 w 269082"/>
              <a:gd name="connsiteY2-30" fmla="*/ 0 h 138112"/>
              <a:gd name="connsiteX3-31" fmla="*/ 269082 w 269082"/>
              <a:gd name="connsiteY3-32" fmla="*/ 85725 h 138112"/>
              <a:gd name="connsiteX4-33" fmla="*/ 19052 w 269082"/>
              <a:gd name="connsiteY4-34" fmla="*/ 138112 h 138112"/>
              <a:gd name="connsiteX5-35" fmla="*/ 0 w 269082"/>
              <a:gd name="connsiteY5-36" fmla="*/ 50006 h 138112"/>
              <a:gd name="connsiteX0-37" fmla="*/ 316704 w 585786"/>
              <a:gd name="connsiteY0-38" fmla="*/ 50006 h 202405"/>
              <a:gd name="connsiteX1-39" fmla="*/ 316704 w 585786"/>
              <a:gd name="connsiteY1-40" fmla="*/ 50006 h 202405"/>
              <a:gd name="connsiteX2-41" fmla="*/ 569117 w 585786"/>
              <a:gd name="connsiteY2-42" fmla="*/ 0 h 202405"/>
              <a:gd name="connsiteX3-43" fmla="*/ 585786 w 585786"/>
              <a:gd name="connsiteY3-44" fmla="*/ 85725 h 202405"/>
              <a:gd name="connsiteX4-45" fmla="*/ 0 w 585786"/>
              <a:gd name="connsiteY4-46" fmla="*/ 202405 h 202405"/>
              <a:gd name="connsiteX5-47" fmla="*/ 316704 w 585786"/>
              <a:gd name="connsiteY5-48" fmla="*/ 50006 h 202405"/>
              <a:gd name="connsiteX0-49" fmla="*/ 0 w 607220"/>
              <a:gd name="connsiteY0-50" fmla="*/ 119062 h 202405"/>
              <a:gd name="connsiteX1-51" fmla="*/ 338138 w 607220"/>
              <a:gd name="connsiteY1-52" fmla="*/ 50006 h 202405"/>
              <a:gd name="connsiteX2-53" fmla="*/ 590551 w 607220"/>
              <a:gd name="connsiteY2-54" fmla="*/ 0 h 202405"/>
              <a:gd name="connsiteX3-55" fmla="*/ 607220 w 607220"/>
              <a:gd name="connsiteY3-56" fmla="*/ 85725 h 202405"/>
              <a:gd name="connsiteX4-57" fmla="*/ 21434 w 607220"/>
              <a:gd name="connsiteY4-58" fmla="*/ 202405 h 202405"/>
              <a:gd name="connsiteX5-59" fmla="*/ 0 w 607220"/>
              <a:gd name="connsiteY5-60" fmla="*/ 119062 h 2024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607220" h="202405">
                <a:moveTo>
                  <a:pt x="0" y="119062"/>
                </a:moveTo>
                <a:lnTo>
                  <a:pt x="338138" y="50006"/>
                </a:lnTo>
                <a:lnTo>
                  <a:pt x="590551" y="0"/>
                </a:lnTo>
                <a:lnTo>
                  <a:pt x="607220" y="85725"/>
                </a:lnTo>
                <a:lnTo>
                  <a:pt x="21434" y="202405"/>
                </a:lnTo>
                <a:lnTo>
                  <a:pt x="0" y="119062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 w="63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84" name="任意多边形 83"/>
          <p:cNvSpPr/>
          <p:nvPr/>
        </p:nvSpPr>
        <p:spPr>
          <a:xfrm>
            <a:off x="5319713" y="3050381"/>
            <a:ext cx="1338262" cy="247650"/>
          </a:xfrm>
          <a:custGeom>
            <a:avLst/>
            <a:gdLst>
              <a:gd name="connsiteX0" fmla="*/ 0 w 1338262"/>
              <a:gd name="connsiteY0" fmla="*/ 247650 h 247650"/>
              <a:gd name="connsiteX1" fmla="*/ 16668 w 1338262"/>
              <a:gd name="connsiteY1" fmla="*/ 195263 h 247650"/>
              <a:gd name="connsiteX2" fmla="*/ 52387 w 1338262"/>
              <a:gd name="connsiteY2" fmla="*/ 164307 h 247650"/>
              <a:gd name="connsiteX3" fmla="*/ 83343 w 1338262"/>
              <a:gd name="connsiteY3" fmla="*/ 147638 h 247650"/>
              <a:gd name="connsiteX4" fmla="*/ 130968 w 1338262"/>
              <a:gd name="connsiteY4" fmla="*/ 138113 h 247650"/>
              <a:gd name="connsiteX5" fmla="*/ 545306 w 1338262"/>
              <a:gd name="connsiteY5" fmla="*/ 140494 h 247650"/>
              <a:gd name="connsiteX6" fmla="*/ 1223962 w 1338262"/>
              <a:gd name="connsiteY6" fmla="*/ 0 h 247650"/>
              <a:gd name="connsiteX7" fmla="*/ 1276350 w 1338262"/>
              <a:gd name="connsiteY7" fmla="*/ 0 h 247650"/>
              <a:gd name="connsiteX8" fmla="*/ 1304925 w 1338262"/>
              <a:gd name="connsiteY8" fmla="*/ 9525 h 247650"/>
              <a:gd name="connsiteX9" fmla="*/ 1338262 w 1338262"/>
              <a:gd name="connsiteY9" fmla="*/ 35719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38262" h="247650">
                <a:moveTo>
                  <a:pt x="0" y="247650"/>
                </a:moveTo>
                <a:lnTo>
                  <a:pt x="16668" y="195263"/>
                </a:lnTo>
                <a:lnTo>
                  <a:pt x="52387" y="164307"/>
                </a:lnTo>
                <a:lnTo>
                  <a:pt x="83343" y="147638"/>
                </a:lnTo>
                <a:lnTo>
                  <a:pt x="130968" y="138113"/>
                </a:lnTo>
                <a:lnTo>
                  <a:pt x="545306" y="140494"/>
                </a:lnTo>
                <a:lnTo>
                  <a:pt x="1223962" y="0"/>
                </a:lnTo>
                <a:lnTo>
                  <a:pt x="1276350" y="0"/>
                </a:lnTo>
                <a:lnTo>
                  <a:pt x="1304925" y="9525"/>
                </a:lnTo>
                <a:lnTo>
                  <a:pt x="1338262" y="35719"/>
                </a:ln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5" name="直接箭头连接符 84"/>
          <p:cNvCxnSpPr/>
          <p:nvPr/>
        </p:nvCxnSpPr>
        <p:spPr>
          <a:xfrm flipH="1">
            <a:off x="6550912" y="2798695"/>
            <a:ext cx="261556" cy="15610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箭头连接符 85"/>
          <p:cNvCxnSpPr/>
          <p:nvPr/>
        </p:nvCxnSpPr>
        <p:spPr>
          <a:xfrm>
            <a:off x="5249645" y="3050188"/>
            <a:ext cx="230412" cy="14078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8f3a518d-4aa1-4d4a-a347-ee6e89fc46eb"/>
  <p:tag name="COMMONDATA" val="eyJoZGlkIjoiZGUzNzg3YWVhZDU1ZjMwMDQzNGYwYTEzMDNhMmNkZD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749</Words>
  <Application>WPS 演示</Application>
  <PresentationFormat>全屏显示(4:3)</PresentationFormat>
  <Paragraphs>69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华文细黑</vt:lpstr>
      <vt:lpstr>Calibri</vt:lpstr>
      <vt:lpstr>微软雅黑</vt:lpstr>
      <vt:lpstr>Arial Unicode MS</vt:lpstr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乔凯</dc:creator>
  <cp:lastModifiedBy>WPS_459515958</cp:lastModifiedBy>
  <cp:revision>234</cp:revision>
  <dcterms:created xsi:type="dcterms:W3CDTF">2022-11-07T05:28:00Z</dcterms:created>
  <dcterms:modified xsi:type="dcterms:W3CDTF">2022-11-24T10:08:18Z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B7E06C57A59D458BA1E4C09073E7E9D8</vt:lpwstr>
  </property>
  <property fmtid="{D5CDD505-2E9C-101B-9397-08002B2CF9AE}" pid="3" name="KSOProductBuildVer">
    <vt:lpwstr>2052-11.1.0.12598</vt:lpwstr>
  </property>
</Properties>
</file>