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</p:sldIdLst>
  <p:sldSz cx="9144000" cy="6858000" type="screen4x3"/>
  <p:notesSz cx="10233025" cy="14662150"/>
  <p:custDataLst>
    <p:tags r:id="rId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37"/>
    <p:restoredTop sz="94651"/>
  </p:normalViewPr>
  <p:slideViewPr>
    <p:cSldViewPr>
      <p:cViewPr varScale="1">
        <p:scale>
          <a:sx n="83" d="100"/>
          <a:sy n="83" d="100"/>
        </p:scale>
        <p:origin x="1032" y="58"/>
      </p:cViewPr>
      <p:guideLst>
        <p:guide orient="horz" pos="2234"/>
        <p:guide pos="30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311" cy="7356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796346" y="0"/>
            <a:ext cx="4434311" cy="7356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17868" y="1832769"/>
            <a:ext cx="8797290" cy="494847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023303" y="7056160"/>
            <a:ext cx="8186420" cy="577322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3926498"/>
            <a:ext cx="4434311" cy="7356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796346" y="13926498"/>
            <a:ext cx="4434311" cy="7356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817688" y="1833563"/>
            <a:ext cx="6597650" cy="4948237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79512" y="116632"/>
            <a:ext cx="8856984" cy="6624736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79512" y="116632"/>
            <a:ext cx="8856984" cy="432048"/>
          </a:xfrm>
          <a:prstGeom prst="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西咸新区建设工程规划变更公示牌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9705" y="548640"/>
            <a:ext cx="400050" cy="6192520"/>
          </a:xfrm>
          <a:prstGeom prst="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79790" y="2921867"/>
            <a:ext cx="398145" cy="134048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珞琪塔住宅项目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27226" y="4079646"/>
            <a:ext cx="199103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项目位于沣东新城双拥路以东，征和四路以北，武警路以西。</a:t>
            </a:r>
            <a:endParaRPr lang="zh-CN" alt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项目总占地面积：</a:t>
            </a:r>
            <a:r>
              <a:rPr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7890.41㎡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，总建筑面积</a:t>
            </a:r>
            <a:r>
              <a:rPr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47776.26㎡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。</a:t>
            </a:r>
            <a:endParaRPr lang="zh-CN" alt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6308" y="4892032"/>
            <a:ext cx="195287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设计单位：陕西丰宇设计工程有限公司</a:t>
            </a:r>
            <a:endParaRPr lang="zh-CN" alt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建设单位：西安持盈地产有限责任公司</a:t>
            </a:r>
            <a:endParaRPr lang="zh-CN" alt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公示日期：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2022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年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12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月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02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日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-2022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年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12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月</a:t>
            </a:r>
            <a:r>
              <a:rPr lang="en-US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12</a:t>
            </a:r>
            <a:r>
              <a:rPr lang="zh-CN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日</a:t>
            </a:r>
            <a:endParaRPr lang="zh-CN" alt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2921" y="5980537"/>
            <a:ext cx="1890261" cy="719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西咸新区自然资源和规划局（沣东）工作部</a:t>
            </a:r>
            <a:endParaRPr lang="en-US" altLang="zh-CN" sz="7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                监督电话：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89110704</a:t>
            </a:r>
            <a:endParaRPr lang="en-US" altLang="zh-CN" sz="7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        西咸新区政务服务（沣东）中心</a:t>
            </a:r>
            <a:endParaRPr lang="en-US" altLang="zh-CN" sz="7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                监督电话：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89105539</a:t>
            </a:r>
            <a:endParaRPr lang="zh-CN" altLang="en-US" sz="7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7125671" y="5877272"/>
            <a:ext cx="1872629" cy="826712"/>
            <a:chOff x="7052205" y="5877272"/>
            <a:chExt cx="1872629" cy="826712"/>
          </a:xfrm>
        </p:grpSpPr>
        <p:sp>
          <p:nvSpPr>
            <p:cNvPr id="12" name="TextBox 11"/>
            <p:cNvSpPr txBox="1"/>
            <p:nvPr/>
          </p:nvSpPr>
          <p:spPr>
            <a:xfrm>
              <a:off x="7069126" y="5877272"/>
              <a:ext cx="13516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注：本公示仅供规划管理使用</a:t>
              </a:r>
              <a:endPara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52205" y="6126903"/>
              <a:ext cx="1872629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公示要求：</a:t>
              </a:r>
              <a:endPara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1</a:t>
              </a:r>
              <a:r>
                <a:rPr lang="zh-CN" altLang="en-US" sz="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、公示牌应置于主要路段显眼位置；</a:t>
              </a:r>
              <a:endPara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2</a:t>
              </a:r>
              <a:r>
                <a:rPr lang="zh-CN" altLang="en-US" sz="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、公示牌公示期间不得随意撤销、涂改。</a:t>
              </a:r>
              <a:endPara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751454" y="3825255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项目概况</a:t>
            </a:r>
            <a:endParaRPr lang="zh-CN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92156" y="1462347"/>
            <a:ext cx="20162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绿化景观调整：为提升项目景观呈现效果，部分交付绿化位置整。</a:t>
            </a:r>
            <a:endParaRPr lang="en-US" altLang="zh-CN" sz="7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（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）上图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部位增加园林水景墙，调整绿化布置位置；</a:t>
            </a:r>
            <a:endParaRPr lang="en-US" altLang="zh-CN" sz="7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（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）上图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位置增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j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加消防排烟风井；</a:t>
            </a:r>
            <a:endParaRPr lang="en-US" altLang="zh-CN" sz="7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（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3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）上图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3</a:t>
            </a:r>
            <a:r>
              <a:rPr 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位置增加天然气调压箱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；</a:t>
            </a:r>
            <a:endParaRPr lang="en-US" altLang="zh-CN" sz="7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（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4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）上图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4</a:t>
            </a:r>
            <a:r>
              <a:rPr 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地面车位位置挪移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；</a:t>
            </a:r>
            <a:endParaRPr lang="en-US" altLang="zh-CN" sz="7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endParaRPr lang="en-US" altLang="zh-CN" sz="7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89674" y="2705138"/>
            <a:ext cx="199103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本批次地上车位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40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辆，地下车位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349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辆，总计</a:t>
            </a:r>
            <a:r>
              <a:rPr lang="en-US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389</a:t>
            </a:r>
            <a:r>
              <a:rPr lang="zh-CN" altLang="en-US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辆。因场地位置变化，部分车位位置调整，项目整体车位满足要求。</a:t>
            </a:r>
            <a:endParaRPr lang="en-US" altLang="zh-CN" sz="7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80446" y="647620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公示说明：</a:t>
            </a:r>
            <a:endParaRPr lang="zh-CN" alt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9755" y="548640"/>
            <a:ext cx="6547485" cy="29978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579755" y="3547110"/>
            <a:ext cx="6547485" cy="318960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7" name="文本框 96"/>
          <p:cNvSpPr txBox="1"/>
          <p:nvPr/>
        </p:nvSpPr>
        <p:spPr>
          <a:xfrm>
            <a:off x="7124597" y="974190"/>
            <a:ext cx="1839698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00" b="1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r>
              <a:rPr lang="zh-CN" altLang="en-US" dirty="0"/>
              <a:t>珞琪塔住宅项目1#-</a:t>
            </a:r>
            <a:r>
              <a:rPr lang="en-US" altLang="zh-CN" dirty="0"/>
              <a:t>2</a:t>
            </a:r>
            <a:r>
              <a:rPr lang="zh-CN" altLang="en-US" dirty="0"/>
              <a:t>#高层住宅，配套地下车库。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664210" y="793115"/>
            <a:ext cx="2635250" cy="2113888"/>
            <a:chOff x="1046" y="1249"/>
            <a:chExt cx="3382" cy="2713"/>
          </a:xfrm>
        </p:grpSpPr>
        <p:sp>
          <p:nvSpPr>
            <p:cNvPr id="19" name="文本框 18"/>
            <p:cNvSpPr txBox="1"/>
            <p:nvPr/>
          </p:nvSpPr>
          <p:spPr>
            <a:xfrm>
              <a:off x="1086" y="3687"/>
              <a:ext cx="2259" cy="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本次验收范围</a:t>
              </a:r>
              <a:endPara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"/>
            <a:srcRect t="16226" r="5715"/>
            <a:stretch>
              <a:fillRect/>
            </a:stretch>
          </p:blipFill>
          <p:spPr>
            <a:xfrm>
              <a:off x="1046" y="1249"/>
              <a:ext cx="3382" cy="2375"/>
            </a:xfrm>
            <a:prstGeom prst="rect">
              <a:avLst/>
            </a:prstGeom>
          </p:spPr>
        </p:pic>
        <p:sp>
          <p:nvSpPr>
            <p:cNvPr id="24" name="任意多边形 23"/>
            <p:cNvSpPr/>
            <p:nvPr/>
          </p:nvSpPr>
          <p:spPr>
            <a:xfrm>
              <a:off x="1849" y="1679"/>
              <a:ext cx="1974" cy="1320"/>
            </a:xfrm>
            <a:custGeom>
              <a:avLst/>
              <a:gdLst>
                <a:gd name="connisteX0" fmla="*/ 0 w 1253490"/>
                <a:gd name="connsiteY0" fmla="*/ 0 h 838200"/>
                <a:gd name="connisteX1" fmla="*/ 956945 w 1253490"/>
                <a:gd name="connsiteY1" fmla="*/ 16510 h 838200"/>
                <a:gd name="connisteX2" fmla="*/ 1253490 w 1253490"/>
                <a:gd name="connsiteY2" fmla="*/ 829310 h 838200"/>
                <a:gd name="connisteX3" fmla="*/ 177800 w 1253490"/>
                <a:gd name="connsiteY3" fmla="*/ 838200 h 838200"/>
                <a:gd name="connisteX4" fmla="*/ 17145 w 1253490"/>
                <a:gd name="connsiteY4" fmla="*/ 685800 h 838200"/>
                <a:gd name="connisteX5" fmla="*/ 0 w 1253490"/>
                <a:gd name="connsiteY5" fmla="*/ 0 h 838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253490" h="838200">
                  <a:moveTo>
                    <a:pt x="0" y="0"/>
                  </a:moveTo>
                  <a:lnTo>
                    <a:pt x="956945" y="16510"/>
                  </a:lnTo>
                  <a:lnTo>
                    <a:pt x="1253490" y="829310"/>
                  </a:lnTo>
                  <a:lnTo>
                    <a:pt x="177800" y="838200"/>
                  </a:lnTo>
                  <a:lnTo>
                    <a:pt x="17145" y="6858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84220" y="3932851"/>
            <a:ext cx="2590935" cy="2158647"/>
            <a:chOff x="1124" y="6066"/>
            <a:chExt cx="3365" cy="2803"/>
          </a:xfrm>
        </p:grpSpPr>
        <p:sp>
          <p:nvSpPr>
            <p:cNvPr id="105" name="文本框 104"/>
            <p:cNvSpPr txBox="1"/>
            <p:nvPr/>
          </p:nvSpPr>
          <p:spPr>
            <a:xfrm>
              <a:off x="1124" y="8591"/>
              <a:ext cx="2166" cy="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8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原审批总平图</a:t>
              </a:r>
              <a:endParaRPr lang="zh-CN" altLang="en-US" dirty="0"/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1"/>
            <a:srcRect t="16226" r="6189"/>
            <a:stretch>
              <a:fillRect/>
            </a:stretch>
          </p:blipFill>
          <p:spPr>
            <a:xfrm>
              <a:off x="1124" y="6066"/>
              <a:ext cx="3365" cy="2375"/>
            </a:xfrm>
            <a:prstGeom prst="rect">
              <a:avLst/>
            </a:prstGeom>
          </p:spPr>
        </p:pic>
        <p:sp>
          <p:nvSpPr>
            <p:cNvPr id="46" name="任意多边形 45"/>
            <p:cNvSpPr/>
            <p:nvPr/>
          </p:nvSpPr>
          <p:spPr>
            <a:xfrm>
              <a:off x="1934" y="6569"/>
              <a:ext cx="1974" cy="1320"/>
            </a:xfrm>
            <a:custGeom>
              <a:avLst/>
              <a:gdLst>
                <a:gd name="connisteX0" fmla="*/ 0 w 1253490"/>
                <a:gd name="connsiteY0" fmla="*/ 0 h 838200"/>
                <a:gd name="connisteX1" fmla="*/ 956945 w 1253490"/>
                <a:gd name="connsiteY1" fmla="*/ 16510 h 838200"/>
                <a:gd name="connisteX2" fmla="*/ 1253490 w 1253490"/>
                <a:gd name="connsiteY2" fmla="*/ 829310 h 838200"/>
                <a:gd name="connisteX3" fmla="*/ 177800 w 1253490"/>
                <a:gd name="connsiteY3" fmla="*/ 838200 h 838200"/>
                <a:gd name="connisteX4" fmla="*/ 17145 w 1253490"/>
                <a:gd name="connsiteY4" fmla="*/ 685800 h 838200"/>
                <a:gd name="connisteX5" fmla="*/ 0 w 1253490"/>
                <a:gd name="connsiteY5" fmla="*/ 0 h 838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253490" h="838200">
                  <a:moveTo>
                    <a:pt x="0" y="0"/>
                  </a:moveTo>
                  <a:lnTo>
                    <a:pt x="956945" y="16510"/>
                  </a:lnTo>
                  <a:lnTo>
                    <a:pt x="1253490" y="829310"/>
                  </a:lnTo>
                  <a:lnTo>
                    <a:pt x="177800" y="838200"/>
                  </a:lnTo>
                  <a:lnTo>
                    <a:pt x="17145" y="6858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455670" y="762635"/>
            <a:ext cx="1884680" cy="1804035"/>
            <a:chOff x="4706" y="978"/>
            <a:chExt cx="2968" cy="2841"/>
          </a:xfrm>
        </p:grpSpPr>
        <p:pic>
          <p:nvPicPr>
            <p:cNvPr id="99" name="图片 9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6" y="978"/>
              <a:ext cx="2968" cy="2835"/>
            </a:xfrm>
            <a:prstGeom prst="rect">
              <a:avLst/>
            </a:prstGeom>
          </p:spPr>
        </p:pic>
        <p:sp>
          <p:nvSpPr>
            <p:cNvPr id="95" name="文本框 94"/>
            <p:cNvSpPr txBox="1"/>
            <p:nvPr/>
          </p:nvSpPr>
          <p:spPr>
            <a:xfrm>
              <a:off x="4723" y="3431"/>
              <a:ext cx="1855" cy="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8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bg1"/>
                  </a:solidFill>
                </a:rPr>
                <a:t>现状图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0" name="矩形 99"/>
            <p:cNvSpPr/>
            <p:nvPr/>
          </p:nvSpPr>
          <p:spPr>
            <a:xfrm>
              <a:off x="6031" y="2185"/>
              <a:ext cx="205" cy="223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900" b="1" dirty="0">
                  <a:solidFill>
                    <a:srgbClr val="C00000"/>
                  </a:solidFill>
                </a:rPr>
                <a:t>1</a:t>
              </a:r>
              <a:endParaRPr lang="en-US" altLang="zh-CN" sz="900" b="1" dirty="0">
                <a:solidFill>
                  <a:srgbClr val="C00000"/>
                </a:solidFill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5834" y="2183"/>
              <a:ext cx="205" cy="223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000" b="1" dirty="0">
                  <a:solidFill>
                    <a:srgbClr val="C00000"/>
                  </a:solidFill>
                </a:rPr>
                <a:t>2</a:t>
              </a:r>
              <a:endParaRPr lang="en-US" altLang="zh-CN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113" name="矩形 112"/>
            <p:cNvSpPr/>
            <p:nvPr/>
          </p:nvSpPr>
          <p:spPr>
            <a:xfrm>
              <a:off x="6341" y="2038"/>
              <a:ext cx="205" cy="223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000" b="1" dirty="0">
                  <a:solidFill>
                    <a:srgbClr val="C00000"/>
                  </a:solidFill>
                </a:rPr>
                <a:t>3</a:t>
              </a:r>
              <a:endParaRPr lang="en-US" altLang="zh-CN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117" name="矩形 116"/>
            <p:cNvSpPr/>
            <p:nvPr/>
          </p:nvSpPr>
          <p:spPr>
            <a:xfrm>
              <a:off x="6514" y="1616"/>
              <a:ext cx="205" cy="223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000" b="1" dirty="0">
                  <a:solidFill>
                    <a:srgbClr val="C00000"/>
                  </a:solidFill>
                </a:rPr>
                <a:t>4</a:t>
              </a:r>
              <a:endParaRPr lang="en-US" altLang="zh-CN" sz="1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580380" y="692785"/>
            <a:ext cx="1216660" cy="2713355"/>
            <a:chOff x="7767" y="978"/>
            <a:chExt cx="1536" cy="342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rcRect t="27796" b="10939"/>
            <a:stretch>
              <a:fillRect/>
            </a:stretch>
          </p:blipFill>
          <p:spPr>
            <a:xfrm>
              <a:off x="7769" y="3151"/>
              <a:ext cx="1534" cy="1253"/>
            </a:xfrm>
            <a:prstGeom prst="rect">
              <a:avLst/>
            </a:prstGeom>
          </p:spPr>
        </p:pic>
        <p:grpSp>
          <p:nvGrpSpPr>
            <p:cNvPr id="127" name="组合 126"/>
            <p:cNvGrpSpPr/>
            <p:nvPr/>
          </p:nvGrpSpPr>
          <p:grpSpPr>
            <a:xfrm>
              <a:off x="7767" y="978"/>
              <a:ext cx="1536" cy="2318"/>
              <a:chOff x="8221" y="1031"/>
              <a:chExt cx="1872" cy="2825"/>
            </a:xfrm>
          </p:grpSpPr>
          <p:pic>
            <p:nvPicPr>
              <p:cNvPr id="121" name="图片 1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21" y="1031"/>
                <a:ext cx="1872" cy="850"/>
              </a:xfrm>
              <a:prstGeom prst="rect">
                <a:avLst/>
              </a:prstGeom>
            </p:spPr>
          </p:pic>
          <p:pic>
            <p:nvPicPr>
              <p:cNvPr id="122" name="图片 1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1" y="1914"/>
                <a:ext cx="1872" cy="850"/>
              </a:xfrm>
              <a:prstGeom prst="rect">
                <a:avLst/>
              </a:prstGeom>
            </p:spPr>
          </p:pic>
          <p:pic>
            <p:nvPicPr>
              <p:cNvPr id="123" name="图片 12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21" y="2792"/>
                <a:ext cx="1872" cy="850"/>
              </a:xfrm>
              <a:prstGeom prst="rect">
                <a:avLst/>
              </a:prstGeom>
            </p:spPr>
          </p:pic>
          <p:sp>
            <p:nvSpPr>
              <p:cNvPr id="120" name="椭圆 119"/>
              <p:cNvSpPr/>
              <p:nvPr/>
            </p:nvSpPr>
            <p:spPr>
              <a:xfrm>
                <a:off x="8289" y="1091"/>
                <a:ext cx="122" cy="11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600" dirty="0"/>
                  <a:t>1</a:t>
                </a:r>
                <a:endParaRPr lang="zh-CN" altLang="en-US" sz="600" dirty="0"/>
              </a:p>
            </p:txBody>
          </p:sp>
          <p:sp>
            <p:nvSpPr>
              <p:cNvPr id="124" name="椭圆 123"/>
              <p:cNvSpPr/>
              <p:nvPr/>
            </p:nvSpPr>
            <p:spPr>
              <a:xfrm>
                <a:off x="8290" y="1947"/>
                <a:ext cx="122" cy="11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600" dirty="0"/>
                  <a:t>2</a:t>
                </a:r>
                <a:endParaRPr lang="en-US" altLang="zh-CN" sz="600" dirty="0"/>
              </a:p>
            </p:txBody>
          </p:sp>
          <p:sp>
            <p:nvSpPr>
              <p:cNvPr id="125" name="椭圆 124"/>
              <p:cNvSpPr/>
              <p:nvPr/>
            </p:nvSpPr>
            <p:spPr>
              <a:xfrm>
                <a:off x="8290" y="2840"/>
                <a:ext cx="122" cy="11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600" dirty="0"/>
                  <a:t>3</a:t>
                </a:r>
                <a:endParaRPr lang="en-US" altLang="zh-CN" sz="600" dirty="0"/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8291" y="3738"/>
                <a:ext cx="122" cy="11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600" dirty="0"/>
                  <a:t>4</a:t>
                </a:r>
                <a:endParaRPr lang="en-US" altLang="zh-CN" sz="600" dirty="0"/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3363331" y="4005011"/>
            <a:ext cx="1496141" cy="2203712"/>
            <a:chOff x="5606" y="5920"/>
            <a:chExt cx="2096" cy="3086"/>
          </a:xfrm>
        </p:grpSpPr>
        <p:sp>
          <p:nvSpPr>
            <p:cNvPr id="103" name="文本框 102"/>
            <p:cNvSpPr txBox="1"/>
            <p:nvPr/>
          </p:nvSpPr>
          <p:spPr>
            <a:xfrm>
              <a:off x="5606" y="8706"/>
              <a:ext cx="1855" cy="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8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        </a:t>
              </a:r>
              <a:r>
                <a:rPr lang="zh-CN" altLang="en-US" dirty="0"/>
                <a:t>绿化实测报告</a:t>
              </a:r>
              <a:endParaRPr lang="zh-CN" altLang="en-US" dirty="0"/>
            </a:p>
          </p:txBody>
        </p:sp>
        <p:pic>
          <p:nvPicPr>
            <p:cNvPr id="128" name="图片 1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54" y="5920"/>
              <a:ext cx="1948" cy="2835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4932045" y="4004945"/>
            <a:ext cx="1993900" cy="1876578"/>
            <a:chOff x="7824" y="6155"/>
            <a:chExt cx="3111" cy="2927"/>
          </a:xfrm>
        </p:grpSpPr>
        <p:sp>
          <p:nvSpPr>
            <p:cNvPr id="109" name="文本框 108"/>
            <p:cNvSpPr txBox="1"/>
            <p:nvPr/>
          </p:nvSpPr>
          <p:spPr>
            <a:xfrm>
              <a:off x="8343" y="8748"/>
              <a:ext cx="2194" cy="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8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          </a:t>
              </a:r>
              <a:r>
                <a:rPr lang="zh-CN" altLang="en-US" dirty="0"/>
                <a:t>车位实测报告</a:t>
              </a:r>
              <a:endParaRPr lang="zh-CN" altLang="en-US" dirty="0"/>
            </a:p>
          </p:txBody>
        </p:sp>
        <p:pic>
          <p:nvPicPr>
            <p:cNvPr id="129" name="图片 1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4" y="6155"/>
              <a:ext cx="3111" cy="2268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3794125" y="2612390"/>
            <a:ext cx="1152525" cy="833755"/>
            <a:chOff x="9416" y="1157"/>
            <a:chExt cx="1722" cy="1245"/>
          </a:xfrm>
        </p:grpSpPr>
        <p:pic>
          <p:nvPicPr>
            <p:cNvPr id="131" name="图片 130"/>
            <p:cNvPicPr>
              <a:picLocks noChangeAspect="1"/>
            </p:cNvPicPr>
            <p:nvPr/>
          </p:nvPicPr>
          <p:blipFill>
            <a:blip r:embed="rId9"/>
            <a:srcRect b="51207"/>
            <a:stretch>
              <a:fillRect/>
            </a:stretch>
          </p:blipFill>
          <p:spPr>
            <a:xfrm>
              <a:off x="9416" y="1157"/>
              <a:ext cx="1722" cy="1245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582" y="1777"/>
              <a:ext cx="1474" cy="60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8f3a518d-4aa1-4d4a-a347-ee6e89fc46eb"/>
  <p:tag name="COMMONDATA" val="eyJoZGlkIjoiMWJkNjViYzdiMmM4YjRlZjdmZWI2NWQ0OTFiM2E1ZDQ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544</Words>
  <Application>WPS 演示</Application>
  <PresentationFormat>全屏显示(4:3)</PresentationFormat>
  <Paragraphs>63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Wingdings</vt:lpstr>
      <vt:lpstr>华文细黑</vt:lpstr>
      <vt:lpstr>微软雅黑</vt:lpstr>
      <vt:lpstr>Calibri</vt:lpstr>
      <vt:lpstr>Arial Unicode MS</vt:lpstr>
      <vt:lpstr>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乔凯</dc:creator>
  <cp:lastModifiedBy>Leonidas</cp:lastModifiedBy>
  <cp:revision>130</cp:revision>
  <dcterms:created xsi:type="dcterms:W3CDTF">2022-11-07T05:28:00Z</dcterms:created>
  <dcterms:modified xsi:type="dcterms:W3CDTF">2022-12-02T09:05:13Z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74033BD491B64A659F17568B0C81B1B0</vt:lpwstr>
  </property>
  <property fmtid="{D5CDD505-2E9C-101B-9397-08002B2CF9AE}" pid="3" name="KSOProductBuildVer">
    <vt:lpwstr>2052-11.1.0.12763</vt:lpwstr>
  </property>
</Properties>
</file>