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558" r:id="rId3"/>
  </p:sldIdLst>
  <p:sldSz cx="9144000" cy="6858000" type="screen4x3"/>
  <p:notesSz cx="6858000" cy="9144000"/>
  <p:custDataLst>
    <p:tags r:id="rId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6" userDrawn="1">
          <p15:clr>
            <a:srgbClr val="A4A3A4"/>
          </p15:clr>
        </p15:guide>
        <p15:guide id="2" pos="29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90" autoAdjust="0"/>
    <p:restoredTop sz="94714" autoAdjust="0"/>
  </p:normalViewPr>
  <p:slideViewPr>
    <p:cSldViewPr showGuides="1">
      <p:cViewPr varScale="1">
        <p:scale>
          <a:sx n="83" d="100"/>
          <a:sy n="83" d="100"/>
        </p:scale>
        <p:origin x="139" y="125"/>
      </p:cViewPr>
      <p:guideLst>
        <p:guide orient="horz" pos="2206"/>
        <p:guide pos="29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3.xml"/><Relationship Id="rId8" Type="http://schemas.openxmlformats.org/officeDocument/2006/relationships/commentAuthors" Target="commentAuthors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BEBA2DC-9576-490C-A2ED-F575CF99924C}" type="datetimeFigureOut">
              <a:rPr lang="zh-CN" altLang="en-US"/>
            </a:fld>
            <a:endParaRPr lang="zh-CN" altLang="en-US"/>
          </a:p>
        </p:txBody>
      </p:sp>
      <p:sp>
        <p:nvSpPr>
          <p:cNvPr id="12292" name="幻灯片图像占位符 3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</p:sp>
      <p:sp>
        <p:nvSpPr>
          <p:cNvPr id="1229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50E3713-EE6E-4285-A9D4-2418626993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5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椭圆 16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椭圆 17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椭圆 18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28637" y="792518"/>
            <a:ext cx="6146483" cy="2384973"/>
          </a:xfrm>
        </p:spPr>
        <p:txBody>
          <a:bodyPr anchor="b"/>
          <a:lstStyle>
            <a:lvl1pPr algn="l">
              <a:defRPr sz="45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28637" y="3227878"/>
            <a:ext cx="6146483" cy="7862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1A44-EC5F-4B90-AAB1-081209B3A54C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15B84-F1FD-49EF-B7C3-89338194AE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29068"/>
            <a:ext cx="7886700" cy="557509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DD57A-D5AA-4C6E-9C4A-01AE6690E6F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C6AA-9716-4B71-8F46-5229D28BA4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7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" name="椭圆 8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" name="椭圆 9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8" name="椭圆 10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1591" y="1588771"/>
            <a:ext cx="7223760" cy="467868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0DB7C-E4BD-4B8A-A8E4-D7F96574E5B7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AB1B2-2F82-45C4-A86D-45C57D2ECC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7"/>
          <p:cNvSpPr/>
          <p:nvPr>
            <p:custDataLst>
              <p:tags r:id="rId2"/>
            </p:custDataLst>
          </p:nvPr>
        </p:nvSpPr>
        <p:spPr>
          <a:xfrm>
            <a:off x="965200" y="1631950"/>
            <a:ext cx="684213" cy="6858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7773" y="2967547"/>
            <a:ext cx="6495370" cy="1601561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77773" y="1224530"/>
            <a:ext cx="6495370" cy="1500187"/>
          </a:xfr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5DF9-97F6-43F0-9091-FC453DCDE86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1A3F2-676A-48C8-94DC-5B5C6BEAF68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65860" y="1494141"/>
            <a:ext cx="7349490" cy="23276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65860" y="4085859"/>
            <a:ext cx="7349490" cy="23276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D3BB-B11C-42FE-9306-71F1DB68511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FE3D9-39E8-4F81-A81A-86E1F4FF05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15404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139313"/>
            <a:ext cx="3868340" cy="41357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15404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139313"/>
            <a:ext cx="3887391" cy="413575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3CDC8-6E9B-4771-8B0E-5FB2DB33A72C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21DE-0495-40DD-AECF-B9C07ADE06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16"/>
          <p:cNvSpPr/>
          <p:nvPr>
            <p:custDataLst>
              <p:tags r:id="rId2"/>
            </p:custDataLst>
          </p:nvPr>
        </p:nvSpPr>
        <p:spPr>
          <a:xfrm>
            <a:off x="1554163" y="1503363"/>
            <a:ext cx="3600450" cy="3600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椭圆 17"/>
          <p:cNvSpPr/>
          <p:nvPr>
            <p:custDataLst>
              <p:tags r:id="rId3"/>
            </p:custDataLst>
          </p:nvPr>
        </p:nvSpPr>
        <p:spPr>
          <a:xfrm>
            <a:off x="6484938" y="2095500"/>
            <a:ext cx="733425" cy="733425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椭圆 18"/>
          <p:cNvSpPr/>
          <p:nvPr>
            <p:custDataLst>
              <p:tags r:id="rId4"/>
            </p:custDataLst>
          </p:nvPr>
        </p:nvSpPr>
        <p:spPr>
          <a:xfrm>
            <a:off x="7199313" y="1566863"/>
            <a:ext cx="390525" cy="39370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椭圆 19"/>
          <p:cNvSpPr/>
          <p:nvPr>
            <p:custDataLst>
              <p:tags r:id="rId5"/>
            </p:custDataLst>
          </p:nvPr>
        </p:nvSpPr>
        <p:spPr>
          <a:xfrm>
            <a:off x="2236788" y="5027613"/>
            <a:ext cx="574675" cy="5762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椭圆 20"/>
          <p:cNvSpPr/>
          <p:nvPr>
            <p:custDataLst>
              <p:tags r:id="rId6"/>
            </p:custDataLst>
          </p:nvPr>
        </p:nvSpPr>
        <p:spPr>
          <a:xfrm>
            <a:off x="2716213" y="5734050"/>
            <a:ext cx="360362" cy="3587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21"/>
          <p:cNvSpPr/>
          <p:nvPr>
            <p:custDataLst>
              <p:tags r:id="rId7"/>
            </p:custDataLst>
          </p:nvPr>
        </p:nvSpPr>
        <p:spPr>
          <a:xfrm>
            <a:off x="3379788" y="1503363"/>
            <a:ext cx="3600450" cy="360045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任意多边形 5"/>
          <p:cNvSpPr/>
          <p:nvPr/>
        </p:nvSpPr>
        <p:spPr>
          <a:xfrm>
            <a:off x="400050" y="476250"/>
            <a:ext cx="8301038" cy="5905500"/>
          </a:xfrm>
          <a:custGeom>
            <a:avLst/>
            <a:gdLst>
              <a:gd name="connsiteX0" fmla="*/ 3790950 w 11068050"/>
              <a:gd name="connsiteY0" fmla="*/ 5886450 h 5905500"/>
              <a:gd name="connsiteX1" fmla="*/ 0 w 11068050"/>
              <a:gd name="connsiteY1" fmla="*/ 5886450 h 5905500"/>
              <a:gd name="connsiteX2" fmla="*/ 0 w 11068050"/>
              <a:gd name="connsiteY2" fmla="*/ 0 h 5905500"/>
              <a:gd name="connsiteX3" fmla="*/ 11068050 w 11068050"/>
              <a:gd name="connsiteY3" fmla="*/ 0 h 5905500"/>
              <a:gd name="connsiteX4" fmla="*/ 11068050 w 11068050"/>
              <a:gd name="connsiteY4" fmla="*/ 5905500 h 5905500"/>
              <a:gd name="connsiteX5" fmla="*/ 7200900 w 11068050"/>
              <a:gd name="connsiteY5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050" h="5905500">
                <a:moveTo>
                  <a:pt x="3790950" y="5886450"/>
                </a:moveTo>
                <a:lnTo>
                  <a:pt x="0" y="5886450"/>
                </a:lnTo>
                <a:lnTo>
                  <a:pt x="0" y="0"/>
                </a:lnTo>
                <a:lnTo>
                  <a:pt x="11068050" y="0"/>
                </a:lnTo>
                <a:lnTo>
                  <a:pt x="11068050" y="5905500"/>
                </a:lnTo>
                <a:lnTo>
                  <a:pt x="7200900" y="5905500"/>
                </a:lnTo>
              </a:path>
            </a:pathLst>
          </a:cu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0" name="椭圆 6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1" name="椭圆 7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2" name="椭圆 8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3" name="椭圆 9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1636" y="2611216"/>
            <a:ext cx="5223510" cy="142081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50559-C327-459B-B495-D725D08CA8EA}" type="datetimeFigureOut">
              <a:rPr lang="zh-CN" altLang="en-US"/>
            </a:fld>
            <a:endParaRPr lang="zh-CN" altLang="en-US"/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4BAF-3DD3-4A0C-8AA4-AFAD48E3633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E62D-9F6F-4771-B149-7287C770945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C1371-2F31-4569-A757-BE5BD8C977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711200"/>
            <a:ext cx="3196800" cy="1600200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14392" y="733424"/>
            <a:ext cx="4478400" cy="54036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2311400"/>
            <a:ext cx="31968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7569-53C3-4D22-AD5C-AD214171431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7822-8B68-4970-A99B-E2F22A94F3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39001" y="365126"/>
            <a:ext cx="127635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6447065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56710-BDF2-40F8-9A19-3F59E74CF5A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0D1FA-4F80-49A8-8885-9D34E51E08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628650" y="233363"/>
            <a:ext cx="7886700" cy="84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28650" y="1292225"/>
            <a:ext cx="7886700" cy="4994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4135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FDBBC67-D3F4-403E-8E72-AF6050234B8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4135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4135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AA55FF6-752A-4E73-88DC-B5C47467B28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171450" indent="-171450" algn="just" defTabSz="685800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png"/><Relationship Id="rId7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2.xml"/><Relationship Id="rId10" Type="http://schemas.openxmlformats.org/officeDocument/2006/relationships/image" Target="../media/image10.jpeg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587"/>
          <a:stretch>
            <a:fillRect/>
          </a:stretch>
        </p:blipFill>
        <p:spPr>
          <a:xfrm>
            <a:off x="443230" y="382270"/>
            <a:ext cx="4371975" cy="3048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68220" y="-3175"/>
            <a:ext cx="4573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西咸新区建设工程规划条件核实公示牌</a:t>
            </a:r>
            <a:endParaRPr lang="zh-CN" altLang="en-US" sz="2000" b="1"/>
          </a:p>
        </p:txBody>
      </p:sp>
      <p:sp>
        <p:nvSpPr>
          <p:cNvPr id="6" name="文本框 5"/>
          <p:cNvSpPr txBox="1"/>
          <p:nvPr/>
        </p:nvSpPr>
        <p:spPr>
          <a:xfrm>
            <a:off x="5003800" y="3437255"/>
            <a:ext cx="4067175" cy="3264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sym typeface="+mn-ea"/>
              </a:rPr>
              <a:t>工程概况</a:t>
            </a:r>
            <a:endParaRPr lang="zh-CN" altLang="en-US" sz="1000" b="1"/>
          </a:p>
          <a:p>
            <a:r>
              <a:rPr lang="zh-CN" altLang="en-US" sz="1000">
                <a:sym typeface="+mn-ea"/>
              </a:rPr>
              <a:t>绿地新里公馆三期位于西安市西咸新区彩虹路以南，经二十九路以西，经三十一路以东。项目为住宅用地，占地约</a:t>
            </a:r>
            <a:r>
              <a:rPr lang="en-US" altLang="zh-CN" sz="1000">
                <a:sym typeface="+mn-ea"/>
              </a:rPr>
              <a:t>194</a:t>
            </a:r>
            <a:r>
              <a:rPr lang="zh-CN" altLang="en-US" sz="1000">
                <a:sym typeface="+mn-ea"/>
              </a:rPr>
              <a:t>亩。</a:t>
            </a:r>
            <a:r>
              <a:rPr sz="1000" dirty="0" smtClean="0">
                <a:sym typeface="+mn-ea"/>
              </a:rPr>
              <a:t>本次</a:t>
            </a:r>
            <a:r>
              <a:rPr lang="zh-CN" sz="1000" dirty="0" smtClean="0">
                <a:sym typeface="+mn-ea"/>
              </a:rPr>
              <a:t>进行</a:t>
            </a:r>
            <a:r>
              <a:rPr sz="1000" dirty="0" smtClean="0">
                <a:sym typeface="+mn-ea"/>
              </a:rPr>
              <a:t>1#、2#、10#、11#、13#住宅楼及其正投影地下室、部分配套底商</a:t>
            </a:r>
            <a:r>
              <a:rPr lang="zh-CN" sz="1000" dirty="0" smtClean="0">
                <a:sym typeface="+mn-ea"/>
              </a:rPr>
              <a:t>规划条件核实。</a:t>
            </a:r>
            <a:endParaRPr lang="zh-CN" altLang="en-US" sz="1000"/>
          </a:p>
          <a:p>
            <a:endParaRPr lang="zh-CN" altLang="en-US" sz="1000">
              <a:sym typeface="+mn-ea"/>
            </a:endParaRPr>
          </a:p>
          <a:p>
            <a:r>
              <a:rPr lang="zh-CN" altLang="en-US" sz="1000">
                <a:sym typeface="+mn-ea"/>
              </a:rPr>
              <a:t>设计单位：上海都市建筑设计有限公司</a:t>
            </a:r>
            <a:endParaRPr lang="zh-CN" altLang="en-US" sz="1000"/>
          </a:p>
          <a:p>
            <a:r>
              <a:rPr lang="zh-CN" altLang="en-US" sz="1000"/>
              <a:t>建设单位：绿地集团西安浩坤置业有限公司</a:t>
            </a:r>
            <a:endParaRPr lang="zh-CN" altLang="en-US" sz="1000"/>
          </a:p>
          <a:p>
            <a:pPr algn="ctr"/>
            <a:r>
              <a:rPr lang="zh-CN" altLang="en-US" sz="1000" b="1"/>
              <a:t>公示说明</a:t>
            </a:r>
            <a:endParaRPr lang="zh-CN" altLang="en-US" sz="1000" b="1"/>
          </a:p>
          <a:p>
            <a:pPr algn="l"/>
            <a:r>
              <a:rPr lang="zh-CN" altLang="en-US" sz="1000">
                <a:latin typeface="宋体" panose="02010600030101010101" pitchFamily="2" charset="-122"/>
                <a:cs typeface="宋体" panose="02010600030101010101" pitchFamily="2" charset="-122"/>
              </a:rPr>
              <a:t>依据总图批复，该项目规划室外健身活动场地合计2750㎡，分别布置于8#北侧、18#北侧、10#北侧及20#北侧。为提升业主居住体验，打造高品质小区，我司将景观施工图纸进行优化，将原审批健身活动用地位置提升为水系景观、凉亭活动场地及绿地面积，同时增设羽毛球场地及环形跑道（详见对比图及照片），优化完后实际配建室外健身活动场地合计3347㎡。同步调整地上车位及绿地布置。</a:t>
            </a:r>
            <a:endParaRPr lang="en-US" altLang="zh-CN" sz="1000"/>
          </a:p>
          <a:p>
            <a:endParaRPr lang="zh-CN" altLang="en-US" sz="1000"/>
          </a:p>
          <a:p>
            <a:r>
              <a:rPr lang="zh-CN" altLang="en-US" sz="1000"/>
              <a:t>注：本公示仅供规划管理使用</a:t>
            </a:r>
            <a:endParaRPr lang="zh-CN" altLang="en-US" sz="1000"/>
          </a:p>
        </p:txBody>
      </p:sp>
      <p:sp>
        <p:nvSpPr>
          <p:cNvPr id="11" name="文本框 10"/>
          <p:cNvSpPr txBox="1"/>
          <p:nvPr/>
        </p:nvSpPr>
        <p:spPr>
          <a:xfrm>
            <a:off x="5708015" y="6453505"/>
            <a:ext cx="3435985" cy="351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公示要求：1、公示牌应置于主要路段显眼位置；</a:t>
            </a:r>
            <a:endParaRPr lang="zh-CN" altLang="en-US" sz="1000" b="1"/>
          </a:p>
          <a:p>
            <a:r>
              <a:rPr lang="en-US" altLang="zh-CN" sz="1000" b="1"/>
              <a:t>                  </a:t>
            </a:r>
            <a:r>
              <a:rPr lang="zh-CN" altLang="en-US" sz="1000" b="1"/>
              <a:t>2、公示牌公示期间不得随意撤销、涂改。</a:t>
            </a:r>
            <a:endParaRPr lang="zh-CN" altLang="en-US" sz="1000" b="1"/>
          </a:p>
        </p:txBody>
      </p:sp>
      <p:sp>
        <p:nvSpPr>
          <p:cNvPr id="33" name="文本框 32"/>
          <p:cNvSpPr txBox="1"/>
          <p:nvPr/>
        </p:nvSpPr>
        <p:spPr>
          <a:xfrm>
            <a:off x="251460" y="6443345"/>
            <a:ext cx="4279265" cy="377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咨询电话：西咸新区自然资源和规划局（沣东）工作部</a:t>
            </a:r>
            <a:r>
              <a:rPr lang="en-US" altLang="zh-CN" sz="1000" b="1"/>
              <a:t>   </a:t>
            </a:r>
            <a:r>
              <a:rPr lang="zh-CN" altLang="en-US" sz="1000" b="1"/>
              <a:t>89110704</a:t>
            </a:r>
            <a:endParaRPr lang="zh-CN" altLang="en-US" sz="1000" b="1"/>
          </a:p>
          <a:p>
            <a:r>
              <a:rPr lang="en-US" altLang="zh-CN" sz="1000" b="1"/>
              <a:t>                  </a:t>
            </a:r>
            <a:r>
              <a:rPr lang="zh-CN" altLang="en-US" sz="1000" b="1"/>
              <a:t>西咸新区政务服务（沣东）中心</a:t>
            </a:r>
            <a:r>
              <a:rPr lang="en-US" altLang="zh-CN" sz="1000" b="1"/>
              <a:t>   </a:t>
            </a:r>
            <a:r>
              <a:rPr lang="zh-CN" altLang="en-US" sz="1000" b="1"/>
              <a:t>89105539</a:t>
            </a:r>
            <a:r>
              <a:rPr lang="en-US" altLang="zh-CN" sz="1000" b="1"/>
              <a:t>  89105861</a:t>
            </a:r>
            <a:endParaRPr lang="en-US" altLang="zh-CN" sz="1000" b="1"/>
          </a:p>
        </p:txBody>
      </p:sp>
      <p:sp>
        <p:nvSpPr>
          <p:cNvPr id="7" name="文本框 6"/>
          <p:cNvSpPr txBox="1"/>
          <p:nvPr/>
        </p:nvSpPr>
        <p:spPr>
          <a:xfrm>
            <a:off x="0" y="1844675"/>
            <a:ext cx="44323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绿地新里公馆三</a:t>
            </a:r>
            <a:endParaRPr lang="zh-CN" altLang="en-US" sz="2000" b="1"/>
          </a:p>
          <a:p>
            <a:r>
              <a:rPr lang="zh-CN" altLang="en-US" sz="2000" b="1"/>
              <a:t>期</a:t>
            </a:r>
            <a:endParaRPr lang="zh-CN" altLang="en-US" sz="2000" b="1"/>
          </a:p>
          <a:p>
            <a:r>
              <a:rPr lang="zh-CN" altLang="en-US" sz="2000" b="1"/>
              <a:t>项</a:t>
            </a:r>
            <a:endParaRPr lang="zh-CN" altLang="en-US" sz="2000" b="1"/>
          </a:p>
          <a:p>
            <a:r>
              <a:rPr lang="zh-CN" altLang="en-US" sz="2000" b="1"/>
              <a:t>目</a:t>
            </a:r>
            <a:endParaRPr lang="zh-CN" altLang="en-US" sz="2000" b="1"/>
          </a:p>
        </p:txBody>
      </p:sp>
      <p:sp>
        <p:nvSpPr>
          <p:cNvPr id="57" name="文本框 56"/>
          <p:cNvSpPr txBox="1"/>
          <p:nvPr/>
        </p:nvSpPr>
        <p:spPr>
          <a:xfrm>
            <a:off x="2131695" y="3168015"/>
            <a:ext cx="870585" cy="251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原审批总图</a:t>
            </a:r>
            <a:endParaRPr lang="zh-CN" altLang="en-US" sz="1000" b="1"/>
          </a:p>
        </p:txBody>
      </p:sp>
      <p:sp>
        <p:nvSpPr>
          <p:cNvPr id="60" name="文本框 59"/>
          <p:cNvSpPr txBox="1"/>
          <p:nvPr/>
        </p:nvSpPr>
        <p:spPr>
          <a:xfrm>
            <a:off x="5003800" y="6021705"/>
            <a:ext cx="3485515" cy="283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公示日期：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2023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9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19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日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-2023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9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27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日</a:t>
            </a:r>
            <a:endParaRPr lang="zh-CN" altLang="en-US" sz="1000" b="1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000"/>
          </a:p>
        </p:txBody>
      </p:sp>
      <p:pic>
        <p:nvPicPr>
          <p:cNvPr id="2" name="图片 1" descr="07bd8ba6e8c9493c49c9b589d39f5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260" y="548640"/>
            <a:ext cx="1387475" cy="1330325"/>
          </a:xfrm>
          <a:prstGeom prst="rect">
            <a:avLst/>
          </a:prstGeom>
        </p:spPr>
      </p:pic>
      <p:pic>
        <p:nvPicPr>
          <p:cNvPr id="4" name="图片 3" descr="8e133645488e6e17a51fa29861e118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290" y="548640"/>
            <a:ext cx="1400810" cy="1329690"/>
          </a:xfrm>
          <a:prstGeom prst="rect">
            <a:avLst/>
          </a:prstGeom>
        </p:spPr>
      </p:pic>
      <p:pic>
        <p:nvPicPr>
          <p:cNvPr id="5" name="图片 4" descr="1d959d56c2f10936a074ec41bd977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290" y="1955800"/>
            <a:ext cx="1400810" cy="13785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975" y="1952625"/>
            <a:ext cx="1383030" cy="13823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3230" y="3446145"/>
            <a:ext cx="4371340" cy="2905760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1907540" y="6137910"/>
            <a:ext cx="1318260" cy="213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变更后景观示意图</a:t>
            </a:r>
            <a:endParaRPr lang="zh-CN" altLang="en-US" sz="1000" b="1"/>
          </a:p>
        </p:txBody>
      </p:sp>
      <p:sp>
        <p:nvSpPr>
          <p:cNvPr id="23" name="文本框 22"/>
          <p:cNvSpPr txBox="1"/>
          <p:nvPr/>
        </p:nvSpPr>
        <p:spPr>
          <a:xfrm>
            <a:off x="6228715" y="344170"/>
            <a:ext cx="1461770" cy="204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1000" b="1">
                <a:sym typeface="+mn-ea"/>
              </a:rPr>
              <a:t>部分调整区域现状照片</a:t>
            </a:r>
            <a:endParaRPr lang="zh-CN" altLang="en-US" sz="1000" b="1">
              <a:sym typeface="+mn-ea"/>
            </a:endParaRPr>
          </a:p>
        </p:txBody>
      </p:sp>
      <p:pic>
        <p:nvPicPr>
          <p:cNvPr id="24" name="图片 23" descr="df170854ac47cc4a683420c19457ba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260" y="548640"/>
            <a:ext cx="1466850" cy="1333500"/>
          </a:xfrm>
          <a:prstGeom prst="rect">
            <a:avLst/>
          </a:prstGeom>
        </p:spPr>
      </p:pic>
      <p:pic>
        <p:nvPicPr>
          <p:cNvPr id="25" name="图片 24" descr="2c0caf8bafe04a425a2ff230a6f70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8260" y="1953260"/>
            <a:ext cx="1466215" cy="138049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563620" y="980440"/>
            <a:ext cx="288290" cy="28829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491865" y="2161540"/>
            <a:ext cx="353060" cy="187325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235710" y="980440"/>
            <a:ext cx="282575" cy="22098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3347720" y="5013325"/>
            <a:ext cx="581025" cy="43434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3563620" y="3933190"/>
            <a:ext cx="288290" cy="28829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1235710" y="3933190"/>
            <a:ext cx="363220" cy="29210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127125" y="1917065"/>
            <a:ext cx="581025" cy="43434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2153920" y="5031105"/>
            <a:ext cx="112141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800">
                <a:solidFill>
                  <a:schemeClr val="tx1"/>
                </a:solidFill>
                <a:highlight>
                  <a:srgbClr val="FF0000"/>
                </a:highlight>
              </a:rPr>
              <a:t>变更后健身活动区域</a:t>
            </a:r>
            <a:endParaRPr lang="zh-CN" altLang="zh-CN" sz="80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1259840" y="4869180"/>
            <a:ext cx="581025" cy="43434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1007745" y="5624830"/>
            <a:ext cx="351155" cy="217805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1908175" y="5906135"/>
            <a:ext cx="429260" cy="217805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2844165" y="6087110"/>
            <a:ext cx="222250" cy="217805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627630" y="481965"/>
            <a:ext cx="1728470" cy="762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454525" y="1275715"/>
            <a:ext cx="76200" cy="4311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4454525" y="2493010"/>
            <a:ext cx="76200" cy="51244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318635" y="2632710"/>
            <a:ext cx="76200" cy="22225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3629025" y="2854960"/>
            <a:ext cx="35496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3629025" y="2997200"/>
            <a:ext cx="35496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4346575" y="2997200"/>
            <a:ext cx="107950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2644775" y="2997200"/>
            <a:ext cx="62166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835785" y="2854960"/>
            <a:ext cx="281940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2957830" y="2886075"/>
            <a:ext cx="336550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849755" y="2974340"/>
            <a:ext cx="37528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2776220" y="2521585"/>
            <a:ext cx="325120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940000">
            <a:off x="1196340" y="2690495"/>
            <a:ext cx="32575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940000">
            <a:off x="2135505" y="2359660"/>
            <a:ext cx="375920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940000">
            <a:off x="1094105" y="2632075"/>
            <a:ext cx="11112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940000">
            <a:off x="2051050" y="2301875"/>
            <a:ext cx="12763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5400000">
            <a:off x="563880" y="2734310"/>
            <a:ext cx="12509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8220000">
            <a:off x="-250825" y="2513965"/>
            <a:ext cx="111125" cy="762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 rot="5400000">
            <a:off x="398145" y="2785745"/>
            <a:ext cx="227330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rot="5400000">
            <a:off x="560070" y="1480820"/>
            <a:ext cx="80010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 rot="5400000">
            <a:off x="1042670" y="762635"/>
            <a:ext cx="21399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611505" y="455930"/>
            <a:ext cx="1727835" cy="762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2104390" y="1986915"/>
            <a:ext cx="112141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800">
                <a:solidFill>
                  <a:schemeClr val="tx1"/>
                </a:solidFill>
                <a:highlight>
                  <a:srgbClr val="FF0000"/>
                </a:highlight>
              </a:rPr>
              <a:t>原审批健身活动区域</a:t>
            </a:r>
            <a:endParaRPr lang="zh-CN" altLang="zh-CN" sz="80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195830" y="2687955"/>
            <a:ext cx="1083310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00">
                <a:solidFill>
                  <a:schemeClr val="tx1"/>
                </a:solidFill>
                <a:highlight>
                  <a:srgbClr val="FFFF00"/>
                </a:highlight>
              </a:rPr>
              <a:t>原审批地上停车位位置</a:t>
            </a:r>
            <a:endParaRPr lang="zh-CN" altLang="en-US" sz="7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604135" y="3501390"/>
            <a:ext cx="192595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670560" y="3501390"/>
            <a:ext cx="173672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670560" y="4293235"/>
            <a:ext cx="521335" cy="762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864235" y="4132580"/>
            <a:ext cx="32956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 rot="5400000">
            <a:off x="1085215" y="3847465"/>
            <a:ext cx="212725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1691640" y="3860800"/>
            <a:ext cx="231140" cy="882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1922780" y="4653280"/>
            <a:ext cx="231140" cy="8445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 rot="2760000">
            <a:off x="1764030" y="4435475"/>
            <a:ext cx="231140" cy="8445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 rot="5400000">
            <a:off x="608965" y="5125085"/>
            <a:ext cx="154940" cy="8445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 rot="6660000">
            <a:off x="1026795" y="5048250"/>
            <a:ext cx="287655" cy="8318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758825" y="5220335"/>
            <a:ext cx="287655" cy="8318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1518285" y="5373370"/>
            <a:ext cx="391795" cy="8445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1945640" y="5457825"/>
            <a:ext cx="391795" cy="8445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1475740" y="5821680"/>
            <a:ext cx="431800" cy="8445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2267585" y="5842635"/>
            <a:ext cx="431800" cy="8445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0" name="文本框 79"/>
          <p:cNvSpPr txBox="1"/>
          <p:nvPr/>
        </p:nvSpPr>
        <p:spPr>
          <a:xfrm>
            <a:off x="1619885" y="5589270"/>
            <a:ext cx="1083310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00">
                <a:solidFill>
                  <a:schemeClr val="tx1"/>
                </a:solidFill>
                <a:highlight>
                  <a:srgbClr val="FFFF00"/>
                </a:highlight>
              </a:rPr>
              <a:t>变更后地上停车位位置</a:t>
            </a:r>
            <a:endParaRPr lang="zh-CN" altLang="en-US" sz="7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81" name="矩形 80"/>
          <p:cNvSpPr/>
          <p:nvPr/>
        </p:nvSpPr>
        <p:spPr>
          <a:xfrm rot="5400000">
            <a:off x="464185" y="5695315"/>
            <a:ext cx="217805" cy="762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 rot="5400000">
            <a:off x="573405" y="5732145"/>
            <a:ext cx="217805" cy="762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" name="任意多边形 82"/>
          <p:cNvSpPr/>
          <p:nvPr/>
        </p:nvSpPr>
        <p:spPr>
          <a:xfrm>
            <a:off x="1417320" y="3840480"/>
            <a:ext cx="928370" cy="140335"/>
          </a:xfrm>
          <a:custGeom>
            <a:avLst/>
            <a:gdLst>
              <a:gd name="connisteX0" fmla="*/ 0 w 928349"/>
              <a:gd name="connsiteY0" fmla="*/ 63520 h 140083"/>
              <a:gd name="connisteX1" fmla="*/ 790575 w 928349"/>
              <a:gd name="connsiteY1" fmla="*/ 57170 h 140083"/>
              <a:gd name="connisteX2" fmla="*/ 784225 w 928349"/>
              <a:gd name="connsiteY2" fmla="*/ 104795 h 140083"/>
              <a:gd name="connisteX3" fmla="*/ 914400 w 928349"/>
              <a:gd name="connsiteY3" fmla="*/ 107970 h 140083"/>
              <a:gd name="connisteX4" fmla="*/ 908050 w 928349"/>
              <a:gd name="connsiteY4" fmla="*/ 79395 h 140083"/>
              <a:gd name="connisteX5" fmla="*/ 819150 w 928349"/>
              <a:gd name="connsiteY5" fmla="*/ 69870 h 140083"/>
              <a:gd name="connisteX6" fmla="*/ 898525 w 928349"/>
              <a:gd name="connsiteY6" fmla="*/ 139720 h 140083"/>
              <a:gd name="connisteX7" fmla="*/ 714375 w 928349"/>
              <a:gd name="connsiteY7" fmla="*/ 41295 h 140083"/>
              <a:gd name="connisteX8" fmla="*/ 781050 w 928349"/>
              <a:gd name="connsiteY8" fmla="*/ 20 h 140083"/>
              <a:gd name="connisteX9" fmla="*/ 758825 w 928349"/>
              <a:gd name="connsiteY9" fmla="*/ 44470 h 14008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928350" h="140084">
                <a:moveTo>
                  <a:pt x="0" y="63521"/>
                </a:moveTo>
                <a:cubicBezTo>
                  <a:pt x="158115" y="60981"/>
                  <a:pt x="633730" y="48916"/>
                  <a:pt x="790575" y="57171"/>
                </a:cubicBezTo>
                <a:cubicBezTo>
                  <a:pt x="947420" y="65426"/>
                  <a:pt x="759460" y="94636"/>
                  <a:pt x="784225" y="104796"/>
                </a:cubicBezTo>
                <a:cubicBezTo>
                  <a:pt x="808990" y="114956"/>
                  <a:pt x="889635" y="113051"/>
                  <a:pt x="914400" y="107971"/>
                </a:cubicBezTo>
                <a:cubicBezTo>
                  <a:pt x="939165" y="102891"/>
                  <a:pt x="927100" y="87016"/>
                  <a:pt x="908050" y="79396"/>
                </a:cubicBezTo>
                <a:cubicBezTo>
                  <a:pt x="889000" y="71776"/>
                  <a:pt x="821055" y="57806"/>
                  <a:pt x="819150" y="69871"/>
                </a:cubicBezTo>
                <a:cubicBezTo>
                  <a:pt x="817245" y="81936"/>
                  <a:pt x="919480" y="145436"/>
                  <a:pt x="898525" y="139721"/>
                </a:cubicBezTo>
                <a:cubicBezTo>
                  <a:pt x="877570" y="134006"/>
                  <a:pt x="737870" y="69236"/>
                  <a:pt x="714375" y="41296"/>
                </a:cubicBezTo>
                <a:cubicBezTo>
                  <a:pt x="690880" y="13356"/>
                  <a:pt x="772160" y="-614"/>
                  <a:pt x="781050" y="21"/>
                </a:cubicBezTo>
                <a:cubicBezTo>
                  <a:pt x="789940" y="656"/>
                  <a:pt x="764540" y="34946"/>
                  <a:pt x="758825" y="4447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任意多边形 86"/>
          <p:cNvSpPr/>
          <p:nvPr/>
        </p:nvSpPr>
        <p:spPr>
          <a:xfrm>
            <a:off x="1303020" y="3970020"/>
            <a:ext cx="10160" cy="984250"/>
          </a:xfrm>
          <a:custGeom>
            <a:avLst/>
            <a:gdLst>
              <a:gd name="connisteX0" fmla="*/ 0 w 10331"/>
              <a:gd name="connsiteY0" fmla="*/ 0 h 984250"/>
              <a:gd name="connisteX1" fmla="*/ 9525 w 10331"/>
              <a:gd name="connsiteY1" fmla="*/ 984250 h 984250"/>
              <a:gd name="connisteX2" fmla="*/ -19050 w 10331"/>
              <a:gd name="connsiteY2" fmla="*/ 790575 h 984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0331" h="984250">
                <a:moveTo>
                  <a:pt x="0" y="0"/>
                </a:moveTo>
                <a:cubicBezTo>
                  <a:pt x="2540" y="200660"/>
                  <a:pt x="13335" y="826135"/>
                  <a:pt x="9525" y="98425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9" name="任意多边形 88"/>
          <p:cNvSpPr/>
          <p:nvPr/>
        </p:nvSpPr>
        <p:spPr>
          <a:xfrm>
            <a:off x="1155700" y="3894455"/>
            <a:ext cx="3420745" cy="2126615"/>
          </a:xfrm>
          <a:custGeom>
            <a:avLst/>
            <a:gdLst>
              <a:gd name="connisteX0" fmla="*/ 209951 w 3420700"/>
              <a:gd name="connsiteY0" fmla="*/ 19896 h 2126332"/>
              <a:gd name="connisteX1" fmla="*/ 157881 w 3420700"/>
              <a:gd name="connsiteY1" fmla="*/ 86571 h 2126332"/>
              <a:gd name="connisteX2" fmla="*/ 138831 w 3420700"/>
              <a:gd name="connsiteY2" fmla="*/ 157691 h 2126332"/>
              <a:gd name="connisteX3" fmla="*/ 124226 w 3420700"/>
              <a:gd name="connsiteY3" fmla="*/ 224366 h 2126332"/>
              <a:gd name="connisteX4" fmla="*/ 129306 w 3420700"/>
              <a:gd name="connsiteY4" fmla="*/ 291041 h 2126332"/>
              <a:gd name="connisteX5" fmla="*/ 129306 w 3420700"/>
              <a:gd name="connsiteY5" fmla="*/ 357716 h 2126332"/>
              <a:gd name="connisteX6" fmla="*/ 138831 w 3420700"/>
              <a:gd name="connsiteY6" fmla="*/ 424391 h 2126332"/>
              <a:gd name="connisteX7" fmla="*/ 138831 w 3420700"/>
              <a:gd name="connsiteY7" fmla="*/ 491066 h 2126332"/>
              <a:gd name="connisteX8" fmla="*/ 152801 w 3420700"/>
              <a:gd name="connsiteY8" fmla="*/ 557741 h 2126332"/>
              <a:gd name="connisteX9" fmla="*/ 152801 w 3420700"/>
              <a:gd name="connsiteY9" fmla="*/ 633941 h 2126332"/>
              <a:gd name="connisteX10" fmla="*/ 152801 w 3420700"/>
              <a:gd name="connsiteY10" fmla="*/ 700616 h 2126332"/>
              <a:gd name="connisteX11" fmla="*/ 152801 w 3420700"/>
              <a:gd name="connsiteY11" fmla="*/ 767291 h 2126332"/>
              <a:gd name="connisteX12" fmla="*/ 152801 w 3420700"/>
              <a:gd name="connsiteY12" fmla="*/ 833966 h 2126332"/>
              <a:gd name="connisteX13" fmla="*/ 148356 w 3420700"/>
              <a:gd name="connsiteY13" fmla="*/ 900641 h 2126332"/>
              <a:gd name="connisteX14" fmla="*/ 143276 w 3420700"/>
              <a:gd name="connsiteY14" fmla="*/ 967316 h 2126332"/>
              <a:gd name="connisteX15" fmla="*/ 143276 w 3420700"/>
              <a:gd name="connsiteY15" fmla="*/ 1033991 h 2126332"/>
              <a:gd name="connisteX16" fmla="*/ 143276 w 3420700"/>
              <a:gd name="connsiteY16" fmla="*/ 1100666 h 2126332"/>
              <a:gd name="connisteX17" fmla="*/ 129306 w 3420700"/>
              <a:gd name="connsiteY17" fmla="*/ 1167341 h 2126332"/>
              <a:gd name="connisteX18" fmla="*/ 110256 w 3420700"/>
              <a:gd name="connsiteY18" fmla="*/ 1234016 h 2126332"/>
              <a:gd name="connisteX19" fmla="*/ 86126 w 3420700"/>
              <a:gd name="connsiteY19" fmla="*/ 1300691 h 2126332"/>
              <a:gd name="connisteX20" fmla="*/ 57551 w 3420700"/>
              <a:gd name="connsiteY20" fmla="*/ 1367366 h 2126332"/>
              <a:gd name="connisteX21" fmla="*/ 34056 w 3420700"/>
              <a:gd name="connsiteY21" fmla="*/ 1434041 h 2126332"/>
              <a:gd name="connisteX22" fmla="*/ 401 w 3420700"/>
              <a:gd name="connsiteY22" fmla="*/ 1505796 h 2126332"/>
              <a:gd name="connisteX23" fmla="*/ 19451 w 3420700"/>
              <a:gd name="connsiteY23" fmla="*/ 1572471 h 2126332"/>
              <a:gd name="connisteX24" fmla="*/ 28976 w 3420700"/>
              <a:gd name="connsiteY24" fmla="*/ 1639146 h 2126332"/>
              <a:gd name="connisteX25" fmla="*/ 133751 w 3420700"/>
              <a:gd name="connsiteY25" fmla="*/ 1810596 h 2126332"/>
              <a:gd name="connisteX26" fmla="*/ 171851 w 3420700"/>
              <a:gd name="connsiteY26" fmla="*/ 1877271 h 2126332"/>
              <a:gd name="connisteX27" fmla="*/ 190901 w 3420700"/>
              <a:gd name="connsiteY27" fmla="*/ 1943946 h 2126332"/>
              <a:gd name="connisteX28" fmla="*/ 257576 w 3420700"/>
              <a:gd name="connsiteY28" fmla="*/ 2001096 h 2126332"/>
              <a:gd name="connisteX29" fmla="*/ 324251 w 3420700"/>
              <a:gd name="connsiteY29" fmla="*/ 2058246 h 2126332"/>
              <a:gd name="connisteX30" fmla="*/ 390926 w 3420700"/>
              <a:gd name="connsiteY30" fmla="*/ 2096346 h 2126332"/>
              <a:gd name="connisteX31" fmla="*/ 457601 w 3420700"/>
              <a:gd name="connsiteY31" fmla="*/ 2110316 h 2126332"/>
              <a:gd name="connisteX32" fmla="*/ 524276 w 3420700"/>
              <a:gd name="connsiteY32" fmla="*/ 2115396 h 2126332"/>
              <a:gd name="connisteX33" fmla="*/ 590951 w 3420700"/>
              <a:gd name="connsiteY33" fmla="*/ 2110316 h 2126332"/>
              <a:gd name="connisteX34" fmla="*/ 657626 w 3420700"/>
              <a:gd name="connsiteY34" fmla="*/ 2110316 h 2126332"/>
              <a:gd name="connisteX35" fmla="*/ 724301 w 3420700"/>
              <a:gd name="connsiteY35" fmla="*/ 2110316 h 2126332"/>
              <a:gd name="connisteX36" fmla="*/ 790976 w 3420700"/>
              <a:gd name="connsiteY36" fmla="*/ 2110316 h 2126332"/>
              <a:gd name="connisteX37" fmla="*/ 857651 w 3420700"/>
              <a:gd name="connsiteY37" fmla="*/ 2105871 h 2126332"/>
              <a:gd name="connisteX38" fmla="*/ 924326 w 3420700"/>
              <a:gd name="connsiteY38" fmla="*/ 2100791 h 2126332"/>
              <a:gd name="connisteX39" fmla="*/ 996081 w 3420700"/>
              <a:gd name="connsiteY39" fmla="*/ 2100791 h 2126332"/>
              <a:gd name="connisteX40" fmla="*/ 1062756 w 3420700"/>
              <a:gd name="connsiteY40" fmla="*/ 2110316 h 2126332"/>
              <a:gd name="connisteX41" fmla="*/ 1138956 w 3420700"/>
              <a:gd name="connsiteY41" fmla="*/ 2119841 h 2126332"/>
              <a:gd name="connisteX42" fmla="*/ 1205631 w 3420700"/>
              <a:gd name="connsiteY42" fmla="*/ 2124921 h 2126332"/>
              <a:gd name="connisteX43" fmla="*/ 1272306 w 3420700"/>
              <a:gd name="connsiteY43" fmla="*/ 2124921 h 2126332"/>
              <a:gd name="connisteX44" fmla="*/ 1338981 w 3420700"/>
              <a:gd name="connsiteY44" fmla="*/ 2124921 h 2126332"/>
              <a:gd name="connisteX45" fmla="*/ 1405656 w 3420700"/>
              <a:gd name="connsiteY45" fmla="*/ 2124921 h 2126332"/>
              <a:gd name="connisteX46" fmla="*/ 1472331 w 3420700"/>
              <a:gd name="connsiteY46" fmla="*/ 2124921 h 2126332"/>
              <a:gd name="connisteX47" fmla="*/ 1539006 w 3420700"/>
              <a:gd name="connsiteY47" fmla="*/ 2110316 h 2126332"/>
              <a:gd name="connisteX48" fmla="*/ 1610126 w 3420700"/>
              <a:gd name="connsiteY48" fmla="*/ 2105871 h 2126332"/>
              <a:gd name="connisteX49" fmla="*/ 1676801 w 3420700"/>
              <a:gd name="connsiteY49" fmla="*/ 2100791 h 2126332"/>
              <a:gd name="connisteX50" fmla="*/ 1753001 w 3420700"/>
              <a:gd name="connsiteY50" fmla="*/ 2100791 h 2126332"/>
              <a:gd name="connisteX51" fmla="*/ 1819676 w 3420700"/>
              <a:gd name="connsiteY51" fmla="*/ 2096346 h 2126332"/>
              <a:gd name="connisteX52" fmla="*/ 1886351 w 3420700"/>
              <a:gd name="connsiteY52" fmla="*/ 2086821 h 2126332"/>
              <a:gd name="connisteX53" fmla="*/ 1953026 w 3420700"/>
              <a:gd name="connsiteY53" fmla="*/ 2086821 h 2126332"/>
              <a:gd name="connisteX54" fmla="*/ 2029226 w 3420700"/>
              <a:gd name="connsiteY54" fmla="*/ 2086821 h 2126332"/>
              <a:gd name="connisteX55" fmla="*/ 2095901 w 3420700"/>
              <a:gd name="connsiteY55" fmla="*/ 2086821 h 2126332"/>
              <a:gd name="connisteX56" fmla="*/ 2162576 w 3420700"/>
              <a:gd name="connsiteY56" fmla="*/ 2086821 h 2126332"/>
              <a:gd name="connisteX57" fmla="*/ 2229251 w 3420700"/>
              <a:gd name="connsiteY57" fmla="*/ 2096346 h 2126332"/>
              <a:gd name="connisteX58" fmla="*/ 2301006 w 3420700"/>
              <a:gd name="connsiteY58" fmla="*/ 2100791 h 2126332"/>
              <a:gd name="connisteX59" fmla="*/ 2367681 w 3420700"/>
              <a:gd name="connsiteY59" fmla="*/ 2105871 h 2126332"/>
              <a:gd name="connisteX60" fmla="*/ 2434356 w 3420700"/>
              <a:gd name="connsiteY60" fmla="*/ 2105871 h 2126332"/>
              <a:gd name="connisteX61" fmla="*/ 2510556 w 3420700"/>
              <a:gd name="connsiteY61" fmla="*/ 2105871 h 2126332"/>
              <a:gd name="connisteX62" fmla="*/ 2581676 w 3420700"/>
              <a:gd name="connsiteY62" fmla="*/ 2105871 h 2126332"/>
              <a:gd name="connisteX63" fmla="*/ 2653431 w 3420700"/>
              <a:gd name="connsiteY63" fmla="*/ 2100791 h 2126332"/>
              <a:gd name="connisteX64" fmla="*/ 2720106 w 3420700"/>
              <a:gd name="connsiteY64" fmla="*/ 2100791 h 2126332"/>
              <a:gd name="connisteX65" fmla="*/ 2796306 w 3420700"/>
              <a:gd name="connsiteY65" fmla="*/ 2100791 h 2126332"/>
              <a:gd name="connisteX66" fmla="*/ 2862981 w 3420700"/>
              <a:gd name="connsiteY66" fmla="*/ 2100791 h 2126332"/>
              <a:gd name="connisteX67" fmla="*/ 2929656 w 3420700"/>
              <a:gd name="connsiteY67" fmla="*/ 2100791 h 2126332"/>
              <a:gd name="connisteX68" fmla="*/ 2996331 w 3420700"/>
              <a:gd name="connsiteY68" fmla="*/ 2091266 h 2126332"/>
              <a:gd name="connisteX69" fmla="*/ 3067451 w 3420700"/>
              <a:gd name="connsiteY69" fmla="*/ 2086821 h 2126332"/>
              <a:gd name="connisteX70" fmla="*/ 3139206 w 3420700"/>
              <a:gd name="connsiteY70" fmla="*/ 2081741 h 2126332"/>
              <a:gd name="connisteX71" fmla="*/ 3205881 w 3420700"/>
              <a:gd name="connsiteY71" fmla="*/ 2081741 h 2126332"/>
              <a:gd name="connisteX72" fmla="*/ 3272556 w 3420700"/>
              <a:gd name="connsiteY72" fmla="*/ 2081741 h 2126332"/>
              <a:gd name="connisteX73" fmla="*/ 3343676 w 3420700"/>
              <a:gd name="connsiteY73" fmla="*/ 2081741 h 2126332"/>
              <a:gd name="connisteX74" fmla="*/ 3396381 w 3420700"/>
              <a:gd name="connsiteY74" fmla="*/ 2015066 h 2126332"/>
              <a:gd name="connisteX75" fmla="*/ 3405906 w 3420700"/>
              <a:gd name="connsiteY75" fmla="*/ 1948391 h 2126332"/>
              <a:gd name="connisteX76" fmla="*/ 3405906 w 3420700"/>
              <a:gd name="connsiteY76" fmla="*/ 1881716 h 2126332"/>
              <a:gd name="connisteX77" fmla="*/ 3415431 w 3420700"/>
              <a:gd name="connsiteY77" fmla="*/ 1810596 h 2126332"/>
              <a:gd name="connisteX78" fmla="*/ 3415431 w 3420700"/>
              <a:gd name="connsiteY78" fmla="*/ 1743921 h 2126332"/>
              <a:gd name="connisteX79" fmla="*/ 3419876 w 3420700"/>
              <a:gd name="connsiteY79" fmla="*/ 1677246 h 2126332"/>
              <a:gd name="connisteX80" fmla="*/ 3400826 w 3420700"/>
              <a:gd name="connsiteY80" fmla="*/ 1610571 h 2126332"/>
              <a:gd name="connisteX81" fmla="*/ 3372251 w 3420700"/>
              <a:gd name="connsiteY81" fmla="*/ 1543896 h 2126332"/>
              <a:gd name="connisteX82" fmla="*/ 3329706 w 3420700"/>
              <a:gd name="connsiteY82" fmla="*/ 1477221 h 2126332"/>
              <a:gd name="connisteX83" fmla="*/ 3263031 w 3420700"/>
              <a:gd name="connsiteY83" fmla="*/ 1467696 h 2126332"/>
              <a:gd name="connisteX84" fmla="*/ 3196356 w 3420700"/>
              <a:gd name="connsiteY84" fmla="*/ 1472141 h 2126332"/>
              <a:gd name="connisteX85" fmla="*/ 3129681 w 3420700"/>
              <a:gd name="connsiteY85" fmla="*/ 1472141 h 2126332"/>
              <a:gd name="connisteX86" fmla="*/ 3063006 w 3420700"/>
              <a:gd name="connsiteY86" fmla="*/ 1472141 h 2126332"/>
              <a:gd name="connisteX87" fmla="*/ 2996331 w 3420700"/>
              <a:gd name="connsiteY87" fmla="*/ 1472141 h 2126332"/>
              <a:gd name="connisteX88" fmla="*/ 2929656 w 3420700"/>
              <a:gd name="connsiteY88" fmla="*/ 1453091 h 2126332"/>
              <a:gd name="connisteX89" fmla="*/ 2882031 w 3420700"/>
              <a:gd name="connsiteY89" fmla="*/ 1386416 h 2126332"/>
              <a:gd name="connisteX90" fmla="*/ 2862981 w 3420700"/>
              <a:gd name="connsiteY90" fmla="*/ 1319741 h 2126332"/>
              <a:gd name="connisteX91" fmla="*/ 2838851 w 3420700"/>
              <a:gd name="connsiteY91" fmla="*/ 1253066 h 2126332"/>
              <a:gd name="connisteX92" fmla="*/ 2800751 w 3420700"/>
              <a:gd name="connsiteY92" fmla="*/ 1186391 h 2126332"/>
              <a:gd name="connisteX93" fmla="*/ 2762651 w 3420700"/>
              <a:gd name="connsiteY93" fmla="*/ 1119716 h 2126332"/>
              <a:gd name="connisteX94" fmla="*/ 2748681 w 3420700"/>
              <a:gd name="connsiteY94" fmla="*/ 1053041 h 2126332"/>
              <a:gd name="connisteX95" fmla="*/ 2734076 w 3420700"/>
              <a:gd name="connsiteY95" fmla="*/ 986366 h 2126332"/>
              <a:gd name="connisteX96" fmla="*/ 2715026 w 3420700"/>
              <a:gd name="connsiteY96" fmla="*/ 915246 h 2126332"/>
              <a:gd name="connisteX97" fmla="*/ 2710581 w 3420700"/>
              <a:gd name="connsiteY97" fmla="*/ 843491 h 2126332"/>
              <a:gd name="connisteX98" fmla="*/ 2720106 w 3420700"/>
              <a:gd name="connsiteY98" fmla="*/ 776816 h 2126332"/>
              <a:gd name="connisteX99" fmla="*/ 2758206 w 3420700"/>
              <a:gd name="connsiteY99" fmla="*/ 710141 h 2126332"/>
              <a:gd name="connisteX100" fmla="*/ 2772176 w 3420700"/>
              <a:gd name="connsiteY100" fmla="*/ 643466 h 2126332"/>
              <a:gd name="connisteX101" fmla="*/ 2777256 w 3420700"/>
              <a:gd name="connsiteY101" fmla="*/ 576791 h 2126332"/>
              <a:gd name="connisteX102" fmla="*/ 2786781 w 3420700"/>
              <a:gd name="connsiteY102" fmla="*/ 510116 h 2126332"/>
              <a:gd name="connisteX103" fmla="*/ 2786781 w 3420700"/>
              <a:gd name="connsiteY103" fmla="*/ 443441 h 2126332"/>
              <a:gd name="connisteX104" fmla="*/ 2772176 w 3420700"/>
              <a:gd name="connsiteY104" fmla="*/ 376766 h 2126332"/>
              <a:gd name="connisteX105" fmla="*/ 2739156 w 3420700"/>
              <a:gd name="connsiteY105" fmla="*/ 310091 h 2126332"/>
              <a:gd name="connisteX106" fmla="*/ 2715026 w 3420700"/>
              <a:gd name="connsiteY106" fmla="*/ 238971 h 2126332"/>
              <a:gd name="connisteX107" fmla="*/ 2691531 w 3420700"/>
              <a:gd name="connsiteY107" fmla="*/ 172296 h 2126332"/>
              <a:gd name="connisteX108" fmla="*/ 2662956 w 3420700"/>
              <a:gd name="connsiteY108" fmla="*/ 105621 h 2126332"/>
              <a:gd name="connisteX109" fmla="*/ 2624856 w 3420700"/>
              <a:gd name="connsiteY109" fmla="*/ 38946 h 2126332"/>
              <a:gd name="connisteX110" fmla="*/ 2558181 w 3420700"/>
              <a:gd name="connsiteY110" fmla="*/ 10371 h 2126332"/>
              <a:gd name="connisteX111" fmla="*/ 2491506 w 3420700"/>
              <a:gd name="connsiteY111" fmla="*/ 10371 h 2126332"/>
              <a:gd name="connisteX112" fmla="*/ 2424831 w 3420700"/>
              <a:gd name="connsiteY112" fmla="*/ 10371 h 2126332"/>
              <a:gd name="connisteX113" fmla="*/ 2358156 w 3420700"/>
              <a:gd name="connsiteY113" fmla="*/ 10371 h 2126332"/>
              <a:gd name="connisteX114" fmla="*/ 2291481 w 3420700"/>
              <a:gd name="connsiteY114" fmla="*/ 10371 h 2126332"/>
              <a:gd name="connisteX115" fmla="*/ 2224806 w 3420700"/>
              <a:gd name="connsiteY115" fmla="*/ 24341 h 2126332"/>
              <a:gd name="connisteX116" fmla="*/ 2153051 w 3420700"/>
              <a:gd name="connsiteY116" fmla="*/ 38946 h 2126332"/>
              <a:gd name="connisteX117" fmla="*/ 2081931 w 3420700"/>
              <a:gd name="connsiteY117" fmla="*/ 43391 h 2126332"/>
              <a:gd name="connisteX118" fmla="*/ 2015256 w 3420700"/>
              <a:gd name="connsiteY118" fmla="*/ 43391 h 2126332"/>
              <a:gd name="connisteX119" fmla="*/ 1948581 w 3420700"/>
              <a:gd name="connsiteY119" fmla="*/ 43391 h 2126332"/>
              <a:gd name="connisteX120" fmla="*/ 1881906 w 3420700"/>
              <a:gd name="connsiteY120" fmla="*/ 38946 h 2126332"/>
              <a:gd name="connisteX121" fmla="*/ 1815231 w 3420700"/>
              <a:gd name="connsiteY121" fmla="*/ 38946 h 2126332"/>
              <a:gd name="connisteX122" fmla="*/ 1748556 w 3420700"/>
              <a:gd name="connsiteY122" fmla="*/ 38946 h 2126332"/>
              <a:gd name="connisteX123" fmla="*/ 1676801 w 3420700"/>
              <a:gd name="connsiteY123" fmla="*/ 33866 h 2126332"/>
              <a:gd name="connisteX124" fmla="*/ 1605681 w 3420700"/>
              <a:gd name="connsiteY124" fmla="*/ 57996 h 2126332"/>
              <a:gd name="connisteX125" fmla="*/ 1539006 w 3420700"/>
              <a:gd name="connsiteY125" fmla="*/ 86571 h 2126332"/>
              <a:gd name="connisteX126" fmla="*/ 1472331 w 3420700"/>
              <a:gd name="connsiteY126" fmla="*/ 100541 h 2126332"/>
              <a:gd name="connisteX127" fmla="*/ 1405656 w 3420700"/>
              <a:gd name="connsiteY127" fmla="*/ 100541 h 2126332"/>
              <a:gd name="connisteX128" fmla="*/ 1338981 w 3420700"/>
              <a:gd name="connsiteY128" fmla="*/ 100541 h 2126332"/>
              <a:gd name="connisteX129" fmla="*/ 1272306 w 3420700"/>
              <a:gd name="connsiteY129" fmla="*/ 100541 h 2126332"/>
              <a:gd name="connisteX130" fmla="*/ 1205631 w 3420700"/>
              <a:gd name="connsiteY130" fmla="*/ 71966 h 2126332"/>
              <a:gd name="connisteX131" fmla="*/ 1138956 w 3420700"/>
              <a:gd name="connsiteY131" fmla="*/ 57996 h 2126332"/>
              <a:gd name="connisteX132" fmla="*/ 1072281 w 3420700"/>
              <a:gd name="connsiteY132" fmla="*/ 38946 h 2126332"/>
              <a:gd name="connisteX133" fmla="*/ 1005606 w 3420700"/>
              <a:gd name="connsiteY133" fmla="*/ 10371 h 2126332"/>
              <a:gd name="connisteX134" fmla="*/ 938931 w 3420700"/>
              <a:gd name="connsiteY134" fmla="*/ 846 h 2126332"/>
              <a:gd name="connisteX135" fmla="*/ 872256 w 3420700"/>
              <a:gd name="connsiteY135" fmla="*/ 846 h 2126332"/>
              <a:gd name="connisteX136" fmla="*/ 805581 w 3420700"/>
              <a:gd name="connsiteY136" fmla="*/ 846 h 2126332"/>
              <a:gd name="connisteX137" fmla="*/ 738906 w 3420700"/>
              <a:gd name="connsiteY137" fmla="*/ 5291 h 2126332"/>
              <a:gd name="connisteX138" fmla="*/ 667151 w 3420700"/>
              <a:gd name="connsiteY138" fmla="*/ 5291 h 2126332"/>
              <a:gd name="connisteX139" fmla="*/ 600476 w 3420700"/>
              <a:gd name="connsiteY139" fmla="*/ 5291 h 2126332"/>
              <a:gd name="connisteX140" fmla="*/ 533801 w 3420700"/>
              <a:gd name="connsiteY140" fmla="*/ 5291 h 2126332"/>
              <a:gd name="connisteX141" fmla="*/ 467126 w 3420700"/>
              <a:gd name="connsiteY141" fmla="*/ 24341 h 2126332"/>
              <a:gd name="connisteX142" fmla="*/ 400451 w 3420700"/>
              <a:gd name="connsiteY142" fmla="*/ 33866 h 2126332"/>
              <a:gd name="connisteX143" fmla="*/ 333776 w 3420700"/>
              <a:gd name="connsiteY143" fmla="*/ 29421 h 2126332"/>
              <a:gd name="connisteX144" fmla="*/ 267101 w 3420700"/>
              <a:gd name="connsiteY144" fmla="*/ 29421 h 2126332"/>
              <a:gd name="connisteX145" fmla="*/ 209951 w 3420700"/>
              <a:gd name="connsiteY145" fmla="*/ 19896 h 212633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</a:cxnLst>
            <a:rect l="l" t="t" r="r" b="b"/>
            <a:pathLst>
              <a:path w="3420700" h="2126333">
                <a:moveTo>
                  <a:pt x="209952" y="19897"/>
                </a:moveTo>
                <a:cubicBezTo>
                  <a:pt x="188362" y="31327"/>
                  <a:pt x="171852" y="59267"/>
                  <a:pt x="157882" y="86572"/>
                </a:cubicBezTo>
                <a:cubicBezTo>
                  <a:pt x="143912" y="113877"/>
                  <a:pt x="145817" y="130387"/>
                  <a:pt x="138832" y="157692"/>
                </a:cubicBezTo>
                <a:cubicBezTo>
                  <a:pt x="131847" y="184997"/>
                  <a:pt x="126132" y="197697"/>
                  <a:pt x="124227" y="224367"/>
                </a:cubicBezTo>
                <a:cubicBezTo>
                  <a:pt x="122322" y="251037"/>
                  <a:pt x="128037" y="264372"/>
                  <a:pt x="129307" y="291042"/>
                </a:cubicBezTo>
                <a:cubicBezTo>
                  <a:pt x="130577" y="317712"/>
                  <a:pt x="127402" y="331047"/>
                  <a:pt x="129307" y="357717"/>
                </a:cubicBezTo>
                <a:cubicBezTo>
                  <a:pt x="131212" y="384387"/>
                  <a:pt x="136927" y="397722"/>
                  <a:pt x="138832" y="424392"/>
                </a:cubicBezTo>
                <a:cubicBezTo>
                  <a:pt x="140737" y="451062"/>
                  <a:pt x="136292" y="464397"/>
                  <a:pt x="138832" y="491067"/>
                </a:cubicBezTo>
                <a:cubicBezTo>
                  <a:pt x="141372" y="517737"/>
                  <a:pt x="150262" y="529167"/>
                  <a:pt x="152802" y="557742"/>
                </a:cubicBezTo>
                <a:cubicBezTo>
                  <a:pt x="155342" y="586317"/>
                  <a:pt x="152802" y="605367"/>
                  <a:pt x="152802" y="633942"/>
                </a:cubicBezTo>
                <a:cubicBezTo>
                  <a:pt x="152802" y="662517"/>
                  <a:pt x="152802" y="673947"/>
                  <a:pt x="152802" y="700617"/>
                </a:cubicBezTo>
                <a:cubicBezTo>
                  <a:pt x="152802" y="727287"/>
                  <a:pt x="152802" y="740622"/>
                  <a:pt x="152802" y="767292"/>
                </a:cubicBezTo>
                <a:cubicBezTo>
                  <a:pt x="152802" y="793962"/>
                  <a:pt x="153437" y="807297"/>
                  <a:pt x="152802" y="833967"/>
                </a:cubicBezTo>
                <a:cubicBezTo>
                  <a:pt x="152167" y="860637"/>
                  <a:pt x="150262" y="873972"/>
                  <a:pt x="148357" y="900642"/>
                </a:cubicBezTo>
                <a:cubicBezTo>
                  <a:pt x="146452" y="927312"/>
                  <a:pt x="144547" y="940647"/>
                  <a:pt x="143277" y="967317"/>
                </a:cubicBezTo>
                <a:cubicBezTo>
                  <a:pt x="142007" y="993987"/>
                  <a:pt x="143277" y="1007322"/>
                  <a:pt x="143277" y="1033992"/>
                </a:cubicBezTo>
                <a:cubicBezTo>
                  <a:pt x="143277" y="1060662"/>
                  <a:pt x="145817" y="1073997"/>
                  <a:pt x="143277" y="1100667"/>
                </a:cubicBezTo>
                <a:cubicBezTo>
                  <a:pt x="140737" y="1127337"/>
                  <a:pt x="135657" y="1140672"/>
                  <a:pt x="129307" y="1167342"/>
                </a:cubicBezTo>
                <a:cubicBezTo>
                  <a:pt x="122957" y="1194012"/>
                  <a:pt x="119147" y="1207347"/>
                  <a:pt x="110257" y="1234017"/>
                </a:cubicBezTo>
                <a:cubicBezTo>
                  <a:pt x="101367" y="1260687"/>
                  <a:pt x="96922" y="1274022"/>
                  <a:pt x="86127" y="1300692"/>
                </a:cubicBezTo>
                <a:cubicBezTo>
                  <a:pt x="75332" y="1327362"/>
                  <a:pt x="67712" y="1340697"/>
                  <a:pt x="57552" y="1367367"/>
                </a:cubicBezTo>
                <a:cubicBezTo>
                  <a:pt x="47392" y="1394037"/>
                  <a:pt x="45487" y="1406102"/>
                  <a:pt x="34057" y="1434042"/>
                </a:cubicBezTo>
                <a:cubicBezTo>
                  <a:pt x="22627" y="1461982"/>
                  <a:pt x="3577" y="1477857"/>
                  <a:pt x="402" y="1505797"/>
                </a:cubicBezTo>
                <a:cubicBezTo>
                  <a:pt x="-2773" y="1533737"/>
                  <a:pt x="13737" y="1545802"/>
                  <a:pt x="19452" y="1572472"/>
                </a:cubicBezTo>
                <a:cubicBezTo>
                  <a:pt x="25167" y="1599142"/>
                  <a:pt x="6117" y="1591522"/>
                  <a:pt x="28977" y="1639147"/>
                </a:cubicBezTo>
                <a:cubicBezTo>
                  <a:pt x="51837" y="1686772"/>
                  <a:pt x="105177" y="1762972"/>
                  <a:pt x="133752" y="1810597"/>
                </a:cubicBezTo>
                <a:cubicBezTo>
                  <a:pt x="162327" y="1858222"/>
                  <a:pt x="160422" y="1850602"/>
                  <a:pt x="171852" y="1877272"/>
                </a:cubicBezTo>
                <a:cubicBezTo>
                  <a:pt x="183282" y="1903942"/>
                  <a:pt x="173757" y="1919182"/>
                  <a:pt x="190902" y="1943947"/>
                </a:cubicBezTo>
                <a:cubicBezTo>
                  <a:pt x="208047" y="1968712"/>
                  <a:pt x="230907" y="1978237"/>
                  <a:pt x="257577" y="2001097"/>
                </a:cubicBezTo>
                <a:cubicBezTo>
                  <a:pt x="284247" y="2023957"/>
                  <a:pt x="297582" y="2039197"/>
                  <a:pt x="324252" y="2058247"/>
                </a:cubicBezTo>
                <a:cubicBezTo>
                  <a:pt x="350922" y="2077297"/>
                  <a:pt x="364257" y="2086187"/>
                  <a:pt x="390927" y="2096347"/>
                </a:cubicBezTo>
                <a:cubicBezTo>
                  <a:pt x="417597" y="2106507"/>
                  <a:pt x="430932" y="2106507"/>
                  <a:pt x="457602" y="2110317"/>
                </a:cubicBezTo>
                <a:cubicBezTo>
                  <a:pt x="484272" y="2114127"/>
                  <a:pt x="497607" y="2115397"/>
                  <a:pt x="524277" y="2115397"/>
                </a:cubicBezTo>
                <a:cubicBezTo>
                  <a:pt x="550947" y="2115397"/>
                  <a:pt x="564282" y="2111587"/>
                  <a:pt x="590952" y="2110317"/>
                </a:cubicBezTo>
                <a:cubicBezTo>
                  <a:pt x="617622" y="2109047"/>
                  <a:pt x="630957" y="2110317"/>
                  <a:pt x="657627" y="2110317"/>
                </a:cubicBezTo>
                <a:cubicBezTo>
                  <a:pt x="684297" y="2110317"/>
                  <a:pt x="697632" y="2110317"/>
                  <a:pt x="724302" y="2110317"/>
                </a:cubicBezTo>
                <a:cubicBezTo>
                  <a:pt x="750972" y="2110317"/>
                  <a:pt x="764307" y="2110952"/>
                  <a:pt x="790977" y="2110317"/>
                </a:cubicBezTo>
                <a:cubicBezTo>
                  <a:pt x="817647" y="2109682"/>
                  <a:pt x="830982" y="2107777"/>
                  <a:pt x="857652" y="2105872"/>
                </a:cubicBezTo>
                <a:cubicBezTo>
                  <a:pt x="884322" y="2103967"/>
                  <a:pt x="896387" y="2102062"/>
                  <a:pt x="924327" y="2100792"/>
                </a:cubicBezTo>
                <a:cubicBezTo>
                  <a:pt x="952267" y="2099522"/>
                  <a:pt x="968142" y="2098887"/>
                  <a:pt x="996082" y="2100792"/>
                </a:cubicBezTo>
                <a:cubicBezTo>
                  <a:pt x="1024022" y="2102697"/>
                  <a:pt x="1034182" y="2106507"/>
                  <a:pt x="1062757" y="2110317"/>
                </a:cubicBezTo>
                <a:cubicBezTo>
                  <a:pt x="1091332" y="2114127"/>
                  <a:pt x="1110382" y="2116667"/>
                  <a:pt x="1138957" y="2119842"/>
                </a:cubicBezTo>
                <a:cubicBezTo>
                  <a:pt x="1167532" y="2123017"/>
                  <a:pt x="1178962" y="2123652"/>
                  <a:pt x="1205632" y="2124922"/>
                </a:cubicBezTo>
                <a:cubicBezTo>
                  <a:pt x="1232302" y="2126192"/>
                  <a:pt x="1245637" y="2124922"/>
                  <a:pt x="1272307" y="2124922"/>
                </a:cubicBezTo>
                <a:cubicBezTo>
                  <a:pt x="1298977" y="2124922"/>
                  <a:pt x="1312312" y="2124922"/>
                  <a:pt x="1338982" y="2124922"/>
                </a:cubicBezTo>
                <a:cubicBezTo>
                  <a:pt x="1365652" y="2124922"/>
                  <a:pt x="1378987" y="2124922"/>
                  <a:pt x="1405657" y="2124922"/>
                </a:cubicBezTo>
                <a:cubicBezTo>
                  <a:pt x="1432327" y="2124922"/>
                  <a:pt x="1445662" y="2128097"/>
                  <a:pt x="1472332" y="2124922"/>
                </a:cubicBezTo>
                <a:cubicBezTo>
                  <a:pt x="1499002" y="2121747"/>
                  <a:pt x="1511702" y="2114127"/>
                  <a:pt x="1539007" y="2110317"/>
                </a:cubicBezTo>
                <a:cubicBezTo>
                  <a:pt x="1566312" y="2106507"/>
                  <a:pt x="1582822" y="2107777"/>
                  <a:pt x="1610127" y="2105872"/>
                </a:cubicBezTo>
                <a:cubicBezTo>
                  <a:pt x="1637432" y="2103967"/>
                  <a:pt x="1648227" y="2102062"/>
                  <a:pt x="1676802" y="2100792"/>
                </a:cubicBezTo>
                <a:cubicBezTo>
                  <a:pt x="1705377" y="2099522"/>
                  <a:pt x="1724427" y="2101427"/>
                  <a:pt x="1753002" y="2100792"/>
                </a:cubicBezTo>
                <a:cubicBezTo>
                  <a:pt x="1781577" y="2100157"/>
                  <a:pt x="1793007" y="2098887"/>
                  <a:pt x="1819677" y="2096347"/>
                </a:cubicBezTo>
                <a:cubicBezTo>
                  <a:pt x="1846347" y="2093807"/>
                  <a:pt x="1859682" y="2088727"/>
                  <a:pt x="1886352" y="2086822"/>
                </a:cubicBezTo>
                <a:cubicBezTo>
                  <a:pt x="1913022" y="2084917"/>
                  <a:pt x="1924452" y="2086822"/>
                  <a:pt x="1953027" y="2086822"/>
                </a:cubicBezTo>
                <a:cubicBezTo>
                  <a:pt x="1981602" y="2086822"/>
                  <a:pt x="2000652" y="2086822"/>
                  <a:pt x="2029227" y="2086822"/>
                </a:cubicBezTo>
                <a:cubicBezTo>
                  <a:pt x="2057802" y="2086822"/>
                  <a:pt x="2069232" y="2086822"/>
                  <a:pt x="2095902" y="2086822"/>
                </a:cubicBezTo>
                <a:cubicBezTo>
                  <a:pt x="2122572" y="2086822"/>
                  <a:pt x="2135907" y="2084917"/>
                  <a:pt x="2162577" y="2086822"/>
                </a:cubicBezTo>
                <a:cubicBezTo>
                  <a:pt x="2189247" y="2088727"/>
                  <a:pt x="2201312" y="2093807"/>
                  <a:pt x="2229252" y="2096347"/>
                </a:cubicBezTo>
                <a:cubicBezTo>
                  <a:pt x="2257192" y="2098887"/>
                  <a:pt x="2273067" y="2098887"/>
                  <a:pt x="2301007" y="2100792"/>
                </a:cubicBezTo>
                <a:cubicBezTo>
                  <a:pt x="2328947" y="2102697"/>
                  <a:pt x="2341012" y="2104602"/>
                  <a:pt x="2367682" y="2105872"/>
                </a:cubicBezTo>
                <a:cubicBezTo>
                  <a:pt x="2394352" y="2107142"/>
                  <a:pt x="2405782" y="2105872"/>
                  <a:pt x="2434357" y="2105872"/>
                </a:cubicBezTo>
                <a:cubicBezTo>
                  <a:pt x="2462932" y="2105872"/>
                  <a:pt x="2481347" y="2105872"/>
                  <a:pt x="2510557" y="2105872"/>
                </a:cubicBezTo>
                <a:cubicBezTo>
                  <a:pt x="2539767" y="2105872"/>
                  <a:pt x="2553102" y="2107142"/>
                  <a:pt x="2581677" y="2105872"/>
                </a:cubicBezTo>
                <a:cubicBezTo>
                  <a:pt x="2610252" y="2104602"/>
                  <a:pt x="2625492" y="2102062"/>
                  <a:pt x="2653432" y="2100792"/>
                </a:cubicBezTo>
                <a:cubicBezTo>
                  <a:pt x="2681372" y="2099522"/>
                  <a:pt x="2691532" y="2100792"/>
                  <a:pt x="2720107" y="2100792"/>
                </a:cubicBezTo>
                <a:cubicBezTo>
                  <a:pt x="2748682" y="2100792"/>
                  <a:pt x="2767732" y="2100792"/>
                  <a:pt x="2796307" y="2100792"/>
                </a:cubicBezTo>
                <a:cubicBezTo>
                  <a:pt x="2824882" y="2100792"/>
                  <a:pt x="2836312" y="2100792"/>
                  <a:pt x="2862982" y="2100792"/>
                </a:cubicBezTo>
                <a:cubicBezTo>
                  <a:pt x="2889652" y="2100792"/>
                  <a:pt x="2902987" y="2102697"/>
                  <a:pt x="2929657" y="2100792"/>
                </a:cubicBezTo>
                <a:cubicBezTo>
                  <a:pt x="2956327" y="2098887"/>
                  <a:pt x="2969027" y="2093807"/>
                  <a:pt x="2996332" y="2091267"/>
                </a:cubicBezTo>
                <a:cubicBezTo>
                  <a:pt x="3023637" y="2088727"/>
                  <a:pt x="3038877" y="2088727"/>
                  <a:pt x="3067452" y="2086822"/>
                </a:cubicBezTo>
                <a:cubicBezTo>
                  <a:pt x="3096027" y="2084917"/>
                  <a:pt x="3111267" y="2083012"/>
                  <a:pt x="3139207" y="2081742"/>
                </a:cubicBezTo>
                <a:cubicBezTo>
                  <a:pt x="3167147" y="2080472"/>
                  <a:pt x="3179212" y="2081742"/>
                  <a:pt x="3205882" y="2081742"/>
                </a:cubicBezTo>
                <a:cubicBezTo>
                  <a:pt x="3232552" y="2081742"/>
                  <a:pt x="3245252" y="2081742"/>
                  <a:pt x="3272557" y="2081742"/>
                </a:cubicBezTo>
                <a:cubicBezTo>
                  <a:pt x="3299862" y="2081742"/>
                  <a:pt x="3318912" y="2095077"/>
                  <a:pt x="3343677" y="2081742"/>
                </a:cubicBezTo>
                <a:cubicBezTo>
                  <a:pt x="3368442" y="2068407"/>
                  <a:pt x="3383682" y="2041737"/>
                  <a:pt x="3396382" y="2015067"/>
                </a:cubicBezTo>
                <a:cubicBezTo>
                  <a:pt x="3409082" y="1988397"/>
                  <a:pt x="3404002" y="1975062"/>
                  <a:pt x="3405907" y="1948392"/>
                </a:cubicBezTo>
                <a:cubicBezTo>
                  <a:pt x="3407812" y="1921722"/>
                  <a:pt x="3404002" y="1909022"/>
                  <a:pt x="3405907" y="1881717"/>
                </a:cubicBezTo>
                <a:cubicBezTo>
                  <a:pt x="3407812" y="1854412"/>
                  <a:pt x="3413527" y="1837902"/>
                  <a:pt x="3415432" y="1810597"/>
                </a:cubicBezTo>
                <a:cubicBezTo>
                  <a:pt x="3417337" y="1783292"/>
                  <a:pt x="3414797" y="1770592"/>
                  <a:pt x="3415432" y="1743922"/>
                </a:cubicBezTo>
                <a:cubicBezTo>
                  <a:pt x="3416067" y="1717252"/>
                  <a:pt x="3423052" y="1703917"/>
                  <a:pt x="3419877" y="1677247"/>
                </a:cubicBezTo>
                <a:cubicBezTo>
                  <a:pt x="3416702" y="1650577"/>
                  <a:pt x="3410352" y="1637242"/>
                  <a:pt x="3400827" y="1610572"/>
                </a:cubicBezTo>
                <a:cubicBezTo>
                  <a:pt x="3391302" y="1583902"/>
                  <a:pt x="3386222" y="1570567"/>
                  <a:pt x="3372252" y="1543897"/>
                </a:cubicBezTo>
                <a:cubicBezTo>
                  <a:pt x="3358282" y="1517227"/>
                  <a:pt x="3351297" y="1492462"/>
                  <a:pt x="3329707" y="1477222"/>
                </a:cubicBezTo>
                <a:cubicBezTo>
                  <a:pt x="3308117" y="1461982"/>
                  <a:pt x="3289702" y="1468967"/>
                  <a:pt x="3263032" y="1467697"/>
                </a:cubicBezTo>
                <a:cubicBezTo>
                  <a:pt x="3236362" y="1466427"/>
                  <a:pt x="3223027" y="1471507"/>
                  <a:pt x="3196357" y="1472142"/>
                </a:cubicBezTo>
                <a:cubicBezTo>
                  <a:pt x="3169687" y="1472777"/>
                  <a:pt x="3156352" y="1472142"/>
                  <a:pt x="3129682" y="1472142"/>
                </a:cubicBezTo>
                <a:cubicBezTo>
                  <a:pt x="3103012" y="1472142"/>
                  <a:pt x="3089677" y="1472142"/>
                  <a:pt x="3063007" y="1472142"/>
                </a:cubicBezTo>
                <a:cubicBezTo>
                  <a:pt x="3036337" y="1472142"/>
                  <a:pt x="3023002" y="1475952"/>
                  <a:pt x="2996332" y="1472142"/>
                </a:cubicBezTo>
                <a:cubicBezTo>
                  <a:pt x="2969662" y="1468332"/>
                  <a:pt x="2952517" y="1470237"/>
                  <a:pt x="2929657" y="1453092"/>
                </a:cubicBezTo>
                <a:cubicBezTo>
                  <a:pt x="2906797" y="1435947"/>
                  <a:pt x="2895367" y="1413087"/>
                  <a:pt x="2882032" y="1386417"/>
                </a:cubicBezTo>
                <a:cubicBezTo>
                  <a:pt x="2868697" y="1359747"/>
                  <a:pt x="2871872" y="1346412"/>
                  <a:pt x="2862982" y="1319742"/>
                </a:cubicBezTo>
                <a:cubicBezTo>
                  <a:pt x="2854092" y="1293072"/>
                  <a:pt x="2851552" y="1279737"/>
                  <a:pt x="2838852" y="1253067"/>
                </a:cubicBezTo>
                <a:cubicBezTo>
                  <a:pt x="2826152" y="1226397"/>
                  <a:pt x="2815992" y="1213062"/>
                  <a:pt x="2800752" y="1186392"/>
                </a:cubicBezTo>
                <a:cubicBezTo>
                  <a:pt x="2785512" y="1159722"/>
                  <a:pt x="2772812" y="1146387"/>
                  <a:pt x="2762652" y="1119717"/>
                </a:cubicBezTo>
                <a:cubicBezTo>
                  <a:pt x="2752492" y="1093047"/>
                  <a:pt x="2754397" y="1079712"/>
                  <a:pt x="2748682" y="1053042"/>
                </a:cubicBezTo>
                <a:cubicBezTo>
                  <a:pt x="2742967" y="1026372"/>
                  <a:pt x="2741062" y="1013672"/>
                  <a:pt x="2734077" y="986367"/>
                </a:cubicBezTo>
                <a:cubicBezTo>
                  <a:pt x="2727092" y="959062"/>
                  <a:pt x="2719472" y="943822"/>
                  <a:pt x="2715027" y="915247"/>
                </a:cubicBezTo>
                <a:cubicBezTo>
                  <a:pt x="2710582" y="886672"/>
                  <a:pt x="2709312" y="871432"/>
                  <a:pt x="2710582" y="843492"/>
                </a:cubicBezTo>
                <a:cubicBezTo>
                  <a:pt x="2711852" y="815552"/>
                  <a:pt x="2710582" y="803487"/>
                  <a:pt x="2720107" y="776817"/>
                </a:cubicBezTo>
                <a:cubicBezTo>
                  <a:pt x="2729632" y="750147"/>
                  <a:pt x="2748047" y="736812"/>
                  <a:pt x="2758207" y="710142"/>
                </a:cubicBezTo>
                <a:cubicBezTo>
                  <a:pt x="2768367" y="683472"/>
                  <a:pt x="2768367" y="670137"/>
                  <a:pt x="2772177" y="643467"/>
                </a:cubicBezTo>
                <a:cubicBezTo>
                  <a:pt x="2775987" y="616797"/>
                  <a:pt x="2774082" y="603462"/>
                  <a:pt x="2777257" y="576792"/>
                </a:cubicBezTo>
                <a:cubicBezTo>
                  <a:pt x="2780432" y="550122"/>
                  <a:pt x="2784877" y="536787"/>
                  <a:pt x="2786782" y="510117"/>
                </a:cubicBezTo>
                <a:cubicBezTo>
                  <a:pt x="2788687" y="483447"/>
                  <a:pt x="2789957" y="470112"/>
                  <a:pt x="2786782" y="443442"/>
                </a:cubicBezTo>
                <a:cubicBezTo>
                  <a:pt x="2783607" y="416772"/>
                  <a:pt x="2781702" y="403437"/>
                  <a:pt x="2772177" y="376767"/>
                </a:cubicBezTo>
                <a:cubicBezTo>
                  <a:pt x="2762652" y="350097"/>
                  <a:pt x="2750587" y="337397"/>
                  <a:pt x="2739157" y="310092"/>
                </a:cubicBezTo>
                <a:cubicBezTo>
                  <a:pt x="2727727" y="282787"/>
                  <a:pt x="2724552" y="266277"/>
                  <a:pt x="2715027" y="238972"/>
                </a:cubicBezTo>
                <a:cubicBezTo>
                  <a:pt x="2705502" y="211667"/>
                  <a:pt x="2701692" y="198967"/>
                  <a:pt x="2691532" y="172297"/>
                </a:cubicBezTo>
                <a:cubicBezTo>
                  <a:pt x="2681372" y="145627"/>
                  <a:pt x="2676292" y="132292"/>
                  <a:pt x="2662957" y="105622"/>
                </a:cubicBezTo>
                <a:cubicBezTo>
                  <a:pt x="2649622" y="78952"/>
                  <a:pt x="2645812" y="57997"/>
                  <a:pt x="2624857" y="38947"/>
                </a:cubicBezTo>
                <a:cubicBezTo>
                  <a:pt x="2603902" y="19897"/>
                  <a:pt x="2584852" y="16087"/>
                  <a:pt x="2558182" y="10372"/>
                </a:cubicBezTo>
                <a:cubicBezTo>
                  <a:pt x="2531512" y="4657"/>
                  <a:pt x="2518177" y="10372"/>
                  <a:pt x="2491507" y="10372"/>
                </a:cubicBezTo>
                <a:cubicBezTo>
                  <a:pt x="2464837" y="10372"/>
                  <a:pt x="2451502" y="10372"/>
                  <a:pt x="2424832" y="10372"/>
                </a:cubicBezTo>
                <a:cubicBezTo>
                  <a:pt x="2398162" y="10372"/>
                  <a:pt x="2384827" y="10372"/>
                  <a:pt x="2358157" y="10372"/>
                </a:cubicBezTo>
                <a:cubicBezTo>
                  <a:pt x="2331487" y="10372"/>
                  <a:pt x="2318152" y="7832"/>
                  <a:pt x="2291482" y="10372"/>
                </a:cubicBezTo>
                <a:cubicBezTo>
                  <a:pt x="2264812" y="12912"/>
                  <a:pt x="2252747" y="18627"/>
                  <a:pt x="2224807" y="24342"/>
                </a:cubicBezTo>
                <a:cubicBezTo>
                  <a:pt x="2196867" y="30057"/>
                  <a:pt x="2181627" y="35137"/>
                  <a:pt x="2153052" y="38947"/>
                </a:cubicBezTo>
                <a:cubicBezTo>
                  <a:pt x="2124477" y="42757"/>
                  <a:pt x="2109237" y="42757"/>
                  <a:pt x="2081932" y="43392"/>
                </a:cubicBezTo>
                <a:cubicBezTo>
                  <a:pt x="2054627" y="44027"/>
                  <a:pt x="2041927" y="43392"/>
                  <a:pt x="2015257" y="43392"/>
                </a:cubicBezTo>
                <a:cubicBezTo>
                  <a:pt x="1988587" y="43392"/>
                  <a:pt x="1975252" y="44027"/>
                  <a:pt x="1948582" y="43392"/>
                </a:cubicBezTo>
                <a:cubicBezTo>
                  <a:pt x="1921912" y="42757"/>
                  <a:pt x="1908577" y="39582"/>
                  <a:pt x="1881907" y="38947"/>
                </a:cubicBezTo>
                <a:cubicBezTo>
                  <a:pt x="1855237" y="38312"/>
                  <a:pt x="1841902" y="38947"/>
                  <a:pt x="1815232" y="38947"/>
                </a:cubicBezTo>
                <a:cubicBezTo>
                  <a:pt x="1788562" y="38947"/>
                  <a:pt x="1776497" y="40217"/>
                  <a:pt x="1748557" y="38947"/>
                </a:cubicBezTo>
                <a:cubicBezTo>
                  <a:pt x="1720617" y="37677"/>
                  <a:pt x="1705377" y="30057"/>
                  <a:pt x="1676802" y="33867"/>
                </a:cubicBezTo>
                <a:cubicBezTo>
                  <a:pt x="1648227" y="37677"/>
                  <a:pt x="1632987" y="47202"/>
                  <a:pt x="1605682" y="57997"/>
                </a:cubicBezTo>
                <a:cubicBezTo>
                  <a:pt x="1578377" y="68792"/>
                  <a:pt x="1565677" y="78317"/>
                  <a:pt x="1539007" y="86572"/>
                </a:cubicBezTo>
                <a:cubicBezTo>
                  <a:pt x="1512337" y="94827"/>
                  <a:pt x="1499002" y="98002"/>
                  <a:pt x="1472332" y="100542"/>
                </a:cubicBezTo>
                <a:cubicBezTo>
                  <a:pt x="1445662" y="103082"/>
                  <a:pt x="1432327" y="100542"/>
                  <a:pt x="1405657" y="100542"/>
                </a:cubicBezTo>
                <a:cubicBezTo>
                  <a:pt x="1378987" y="100542"/>
                  <a:pt x="1365652" y="100542"/>
                  <a:pt x="1338982" y="100542"/>
                </a:cubicBezTo>
                <a:cubicBezTo>
                  <a:pt x="1312312" y="100542"/>
                  <a:pt x="1298977" y="106257"/>
                  <a:pt x="1272307" y="100542"/>
                </a:cubicBezTo>
                <a:cubicBezTo>
                  <a:pt x="1245637" y="94827"/>
                  <a:pt x="1232302" y="80222"/>
                  <a:pt x="1205632" y="71967"/>
                </a:cubicBezTo>
                <a:cubicBezTo>
                  <a:pt x="1178962" y="63712"/>
                  <a:pt x="1165627" y="64347"/>
                  <a:pt x="1138957" y="57997"/>
                </a:cubicBezTo>
                <a:cubicBezTo>
                  <a:pt x="1112287" y="51647"/>
                  <a:pt x="1098952" y="48472"/>
                  <a:pt x="1072282" y="38947"/>
                </a:cubicBezTo>
                <a:cubicBezTo>
                  <a:pt x="1045612" y="29422"/>
                  <a:pt x="1032277" y="17992"/>
                  <a:pt x="1005607" y="10372"/>
                </a:cubicBezTo>
                <a:cubicBezTo>
                  <a:pt x="978937" y="2752"/>
                  <a:pt x="965602" y="2752"/>
                  <a:pt x="938932" y="847"/>
                </a:cubicBezTo>
                <a:cubicBezTo>
                  <a:pt x="912262" y="-1058"/>
                  <a:pt x="898927" y="847"/>
                  <a:pt x="872257" y="847"/>
                </a:cubicBezTo>
                <a:cubicBezTo>
                  <a:pt x="845587" y="847"/>
                  <a:pt x="832252" y="212"/>
                  <a:pt x="805582" y="847"/>
                </a:cubicBezTo>
                <a:cubicBezTo>
                  <a:pt x="778912" y="1482"/>
                  <a:pt x="766847" y="4657"/>
                  <a:pt x="738907" y="5292"/>
                </a:cubicBezTo>
                <a:cubicBezTo>
                  <a:pt x="710967" y="5927"/>
                  <a:pt x="695092" y="5292"/>
                  <a:pt x="667152" y="5292"/>
                </a:cubicBezTo>
                <a:cubicBezTo>
                  <a:pt x="639212" y="5292"/>
                  <a:pt x="627147" y="5292"/>
                  <a:pt x="600477" y="5292"/>
                </a:cubicBezTo>
                <a:cubicBezTo>
                  <a:pt x="573807" y="5292"/>
                  <a:pt x="560472" y="1482"/>
                  <a:pt x="533802" y="5292"/>
                </a:cubicBezTo>
                <a:cubicBezTo>
                  <a:pt x="507132" y="9102"/>
                  <a:pt x="493797" y="18627"/>
                  <a:pt x="467127" y="24342"/>
                </a:cubicBezTo>
                <a:cubicBezTo>
                  <a:pt x="440457" y="30057"/>
                  <a:pt x="427122" y="32597"/>
                  <a:pt x="400452" y="33867"/>
                </a:cubicBezTo>
                <a:cubicBezTo>
                  <a:pt x="373782" y="35137"/>
                  <a:pt x="360447" y="30057"/>
                  <a:pt x="333777" y="29422"/>
                </a:cubicBezTo>
                <a:cubicBezTo>
                  <a:pt x="307107" y="28787"/>
                  <a:pt x="291867" y="31327"/>
                  <a:pt x="267102" y="29422"/>
                </a:cubicBezTo>
                <a:cubicBezTo>
                  <a:pt x="242337" y="27517"/>
                  <a:pt x="231542" y="8467"/>
                  <a:pt x="209952" y="19897"/>
                </a:cubicBezTo>
                <a:close/>
              </a:path>
            </a:pathLst>
          </a:custGeom>
          <a:noFill/>
          <a:ln w="38100" cmpd="sng">
            <a:solidFill>
              <a:schemeClr val="accent1">
                <a:alpha val="5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0" name="文本框 89"/>
          <p:cNvSpPr txBox="1"/>
          <p:nvPr/>
        </p:nvSpPr>
        <p:spPr>
          <a:xfrm>
            <a:off x="3204210" y="5788025"/>
            <a:ext cx="1282065" cy="213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800">
                <a:ln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00FF00"/>
                </a:highlight>
              </a:rPr>
              <a:t>新增环形跑道活动场地</a:t>
            </a:r>
            <a:endParaRPr lang="zh-CN" altLang="en-US" sz="800">
              <a:ln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00FF00"/>
              </a:highlight>
            </a:endParaRPr>
          </a:p>
        </p:txBody>
      </p:sp>
    </p:spTree>
    <p:custDataLst>
      <p:tags r:id="rId11"/>
    </p:custDataLst>
  </p:cSld>
  <p:clrMapOvr>
    <a:masterClrMapping/>
  </p:clrMapOvr>
</p:sld>
</file>

<file path=ppt/tags/tag1.xml><?xml version="1.0" encoding="utf-8"?>
<p:tagLst xmlns:p="http://schemas.openxmlformats.org/presentationml/2006/main">
  <p:tag name="MH" val="20151210172630"/>
  <p:tag name="MH_LIBRARY" val="GRAPHIC"/>
  <p:tag name="MH_ORDER" val="Chevron 47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60"/>
  <p:tag name="KSO_WM_SPECIAL_SOURCE" val="bdnull"/>
</p:tagLst>
</file>

<file path=ppt/tags/tag13.xml><?xml version="1.0" encoding="utf-8"?>
<p:tagLst xmlns:p="http://schemas.openxmlformats.org/presentationml/2006/main">
  <p:tag name="COMMONDATA" val="eyJoZGlkIjoiYjllMThjYjdhZjYzNmVmNDZkNjFiZjY0ODM0Y2ZjZTAifQ=="/>
  <p:tag name="KSO_WPP_MARK_KEY" val="acc68c3d-c6bb-4cb7-9a87-c5ff8f9bff2c"/>
</p:tagLst>
</file>

<file path=ppt/tags/tag2.xml><?xml version="1.0" encoding="utf-8"?>
<p:tagLst xmlns:p="http://schemas.openxmlformats.org/presentationml/2006/main">
  <p:tag name="MH" val="20151210174046"/>
  <p:tag name="MH_LIBRARY" val="GRAPHIC"/>
  <p:tag name="MH_ORDER" val="Oval 2"/>
</p:tagLst>
</file>

<file path=ppt/tags/tag3.xml><?xml version="1.0" encoding="utf-8"?>
<p:tagLst xmlns:p="http://schemas.openxmlformats.org/presentationml/2006/main">
  <p:tag name="MH" val="20151210174046"/>
  <p:tag name="MH_LIBRARY" val="GRAPHIC"/>
  <p:tag name="MH_ORDER" val="Oval 4"/>
</p:tagLst>
</file>

<file path=ppt/tags/tag4.xml><?xml version="1.0" encoding="utf-8"?>
<p:tagLst xmlns:p="http://schemas.openxmlformats.org/presentationml/2006/main">
  <p:tag name="MH" val="20151210174046"/>
  <p:tag name="MH_LIBRARY" val="GRAPHIC"/>
  <p:tag name="MH_ORDER" val="Oval 5"/>
</p:tagLst>
</file>

<file path=ppt/tags/tag5.xml><?xml version="1.0" encoding="utf-8"?>
<p:tagLst xmlns:p="http://schemas.openxmlformats.org/presentationml/2006/main">
  <p:tag name="MH" val="20151210174046"/>
  <p:tag name="MH_LIBRARY" val="GRAPHIC"/>
  <p:tag name="MH_ORDER" val="Oval 6"/>
</p:tagLst>
</file>

<file path=ppt/tags/tag6.xml><?xml version="1.0" encoding="utf-8"?>
<p:tagLst xmlns:p="http://schemas.openxmlformats.org/presentationml/2006/main">
  <p:tag name="MH" val="20151210174046"/>
  <p:tag name="MH_LIBRARY" val="GRAPHIC"/>
  <p:tag name="MH_ORDER" val="Oval 7"/>
</p:tagLst>
</file>

<file path=ppt/tags/tag7.xml><?xml version="1.0" encoding="utf-8"?>
<p:tagLst xmlns:p="http://schemas.openxmlformats.org/presentationml/2006/main">
  <p:tag name="MH" val="20151210174046"/>
  <p:tag name="MH_LIBRARY" val="GRAPHIC"/>
  <p:tag name="MH_ORDER" val="Oval 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ags/tag9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heme/theme1.xml><?xml version="1.0" encoding="utf-8"?>
<a:theme xmlns:a="http://schemas.openxmlformats.org/drawingml/2006/main" name="2_Office 主题">
  <a:themeElements>
    <a:clrScheme name="自定义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BC032"/>
      </a:accent1>
      <a:accent2>
        <a:srgbClr val="FFC000"/>
      </a:accent2>
      <a:accent3>
        <a:srgbClr val="00B0F0"/>
      </a:accent3>
      <a:accent4>
        <a:srgbClr val="CDA5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4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WPS 演示</Application>
  <PresentationFormat>全屏显示(4:3)</PresentationFormat>
  <Paragraphs>42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2_Office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审批联席会 （议题）</dc:title>
  <dc:creator>娃娃呱</dc:creator>
  <cp:lastModifiedBy>胡峰</cp:lastModifiedBy>
  <cp:revision>296</cp:revision>
  <dcterms:created xsi:type="dcterms:W3CDTF">2018-10-30T01:26:00Z</dcterms:created>
  <dcterms:modified xsi:type="dcterms:W3CDTF">2023-09-19T07:55:21Z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RubyTemplateID">
    <vt:lpwstr>2</vt:lpwstr>
  </property>
  <property fmtid="{D5CDD505-2E9C-101B-9397-08002B2CF9AE}" pid="4" name="ICV">
    <vt:lpwstr>CD9BA5A6187F4346AF05A561D249BE23_13</vt:lpwstr>
  </property>
</Properties>
</file>