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558" r:id="rId3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9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0" autoAdjust="0"/>
    <p:restoredTop sz="94714" autoAdjust="0"/>
  </p:normalViewPr>
  <p:slideViewPr>
    <p:cSldViewPr showGuides="1">
      <p:cViewPr varScale="1">
        <p:scale>
          <a:sx n="83" d="100"/>
          <a:sy n="83" d="100"/>
        </p:scale>
        <p:origin x="139" y="125"/>
      </p:cViewPr>
      <p:guideLst>
        <p:guide orient="horz" pos="2219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0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BEBA2DC-9576-490C-A2ED-F575CF99924C}" type="datetimeFigureOut">
              <a:rPr lang="zh-CN" altLang="en-US"/>
            </a:fld>
            <a:endParaRPr lang="zh-CN" altLang="en-US"/>
          </a:p>
        </p:txBody>
      </p:sp>
      <p:sp>
        <p:nvSpPr>
          <p:cNvPr id="12292" name="幻灯片图像占位符 3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1229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0E3713-EE6E-4285-A9D4-24186269936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5"/>
          <p:cNvSpPr/>
          <p:nvPr/>
        </p:nvSpPr>
        <p:spPr>
          <a:xfrm>
            <a:off x="3563938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椭圆 16"/>
          <p:cNvSpPr/>
          <p:nvPr/>
        </p:nvSpPr>
        <p:spPr>
          <a:xfrm>
            <a:off x="4170363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椭圆 17"/>
          <p:cNvSpPr/>
          <p:nvPr/>
        </p:nvSpPr>
        <p:spPr>
          <a:xfrm>
            <a:off x="4778375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椭圆 18"/>
          <p:cNvSpPr/>
          <p:nvPr/>
        </p:nvSpPr>
        <p:spPr>
          <a:xfrm>
            <a:off x="5384800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8637" y="792518"/>
            <a:ext cx="6146483" cy="2384973"/>
          </a:xfrm>
        </p:spPr>
        <p:txBody>
          <a:bodyPr anchor="b"/>
          <a:lstStyle>
            <a:lvl1pPr algn="l">
              <a:defRPr sz="45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8637" y="3227878"/>
            <a:ext cx="6146483" cy="7862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1A44-EC5F-4B90-AAB1-081209B3A54C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5B84-F1FD-49EF-B7C3-89338194AE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9068"/>
            <a:ext cx="7886700" cy="557509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D57A-D5AA-4C6E-9C4A-01AE6690E6F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C6AA-9716-4B71-8F46-5229D28BA4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7"/>
          <p:cNvSpPr/>
          <p:nvPr/>
        </p:nvSpPr>
        <p:spPr>
          <a:xfrm>
            <a:off x="3563938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5" name="椭圆 8"/>
          <p:cNvSpPr/>
          <p:nvPr/>
        </p:nvSpPr>
        <p:spPr>
          <a:xfrm>
            <a:off x="4170363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6" name="椭圆 9"/>
          <p:cNvSpPr/>
          <p:nvPr/>
        </p:nvSpPr>
        <p:spPr>
          <a:xfrm>
            <a:off x="4778375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" name="椭圆 10"/>
          <p:cNvSpPr/>
          <p:nvPr/>
        </p:nvSpPr>
        <p:spPr>
          <a:xfrm>
            <a:off x="5384800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1591" y="1588771"/>
            <a:ext cx="7223760" cy="4678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DB7C-E4BD-4B8A-A8E4-D7F96574E5B7}" type="datetimeFigureOut">
              <a:rPr lang="zh-CN" altLang="en-US"/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B1B2-2F82-45C4-A86D-45C57D2ECC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7"/>
          <p:cNvSpPr/>
          <p:nvPr>
            <p:custDataLst>
              <p:tags r:id="rId2"/>
            </p:custDataLst>
          </p:nvPr>
        </p:nvSpPr>
        <p:spPr>
          <a:xfrm>
            <a:off x="965200" y="1631950"/>
            <a:ext cx="684213" cy="6858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7773" y="2967547"/>
            <a:ext cx="6495370" cy="1601561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77773" y="1224530"/>
            <a:ext cx="6495370" cy="1500187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5DF9-97F6-43F0-9091-FC453DCDE86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A3F2-676A-48C8-94DC-5B5C6BEAF6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65860" y="1494141"/>
            <a:ext cx="7349490" cy="23276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65860" y="4085859"/>
            <a:ext cx="7349490" cy="23276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D3BB-B11C-42FE-9306-71F1DB68511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E3D9-39E8-4F81-A81A-86E1F4FF05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15404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139313"/>
            <a:ext cx="3868340" cy="41357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315404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139313"/>
            <a:ext cx="3887391" cy="413575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CDC8-6E9B-4771-8B0E-5FB2DB33A72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21DE-0495-40DD-AECF-B9C07ADE06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16"/>
          <p:cNvSpPr/>
          <p:nvPr>
            <p:custDataLst>
              <p:tags r:id="rId2"/>
            </p:custDataLst>
          </p:nvPr>
        </p:nvSpPr>
        <p:spPr>
          <a:xfrm>
            <a:off x="1554163" y="1503363"/>
            <a:ext cx="3600450" cy="3600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17"/>
          <p:cNvSpPr/>
          <p:nvPr>
            <p:custDataLst>
              <p:tags r:id="rId3"/>
            </p:custDataLst>
          </p:nvPr>
        </p:nvSpPr>
        <p:spPr>
          <a:xfrm>
            <a:off x="6484938" y="2095500"/>
            <a:ext cx="733425" cy="73342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18"/>
          <p:cNvSpPr/>
          <p:nvPr>
            <p:custDataLst>
              <p:tags r:id="rId4"/>
            </p:custDataLst>
          </p:nvPr>
        </p:nvSpPr>
        <p:spPr>
          <a:xfrm>
            <a:off x="7199313" y="1566863"/>
            <a:ext cx="390525" cy="3937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19"/>
          <p:cNvSpPr/>
          <p:nvPr>
            <p:custDataLst>
              <p:tags r:id="rId5"/>
            </p:custDataLst>
          </p:nvPr>
        </p:nvSpPr>
        <p:spPr>
          <a:xfrm>
            <a:off x="2236788" y="5027613"/>
            <a:ext cx="574675" cy="5762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20"/>
          <p:cNvSpPr/>
          <p:nvPr>
            <p:custDataLst>
              <p:tags r:id="rId6"/>
            </p:custDataLst>
          </p:nvPr>
        </p:nvSpPr>
        <p:spPr>
          <a:xfrm>
            <a:off x="2716213" y="5734050"/>
            <a:ext cx="360362" cy="358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21"/>
          <p:cNvSpPr/>
          <p:nvPr>
            <p:custDataLst>
              <p:tags r:id="rId7"/>
            </p:custDataLst>
          </p:nvPr>
        </p:nvSpPr>
        <p:spPr>
          <a:xfrm>
            <a:off x="3379788" y="1503363"/>
            <a:ext cx="3600450" cy="360045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任意多边形 5"/>
          <p:cNvSpPr/>
          <p:nvPr/>
        </p:nvSpPr>
        <p:spPr>
          <a:xfrm>
            <a:off x="400050" y="476250"/>
            <a:ext cx="8301038" cy="5905500"/>
          </a:xfrm>
          <a:custGeom>
            <a:avLst/>
            <a:gdLst>
              <a:gd name="connsiteX0" fmla="*/ 3790950 w 11068050"/>
              <a:gd name="connsiteY0" fmla="*/ 5886450 h 5905500"/>
              <a:gd name="connsiteX1" fmla="*/ 0 w 11068050"/>
              <a:gd name="connsiteY1" fmla="*/ 5886450 h 5905500"/>
              <a:gd name="connsiteX2" fmla="*/ 0 w 11068050"/>
              <a:gd name="connsiteY2" fmla="*/ 0 h 5905500"/>
              <a:gd name="connsiteX3" fmla="*/ 11068050 w 11068050"/>
              <a:gd name="connsiteY3" fmla="*/ 0 h 5905500"/>
              <a:gd name="connsiteX4" fmla="*/ 11068050 w 11068050"/>
              <a:gd name="connsiteY4" fmla="*/ 5905500 h 5905500"/>
              <a:gd name="connsiteX5" fmla="*/ 7200900 w 11068050"/>
              <a:gd name="connsiteY5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050" h="5905500">
                <a:moveTo>
                  <a:pt x="3790950" y="5886450"/>
                </a:moveTo>
                <a:lnTo>
                  <a:pt x="0" y="5886450"/>
                </a:lnTo>
                <a:lnTo>
                  <a:pt x="0" y="0"/>
                </a:lnTo>
                <a:lnTo>
                  <a:pt x="11068050" y="0"/>
                </a:lnTo>
                <a:lnTo>
                  <a:pt x="11068050" y="5905500"/>
                </a:lnTo>
                <a:lnTo>
                  <a:pt x="7200900" y="5905500"/>
                </a:lnTo>
              </a:path>
            </a:pathLst>
          </a:cu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0" name="椭圆 6"/>
          <p:cNvSpPr/>
          <p:nvPr/>
        </p:nvSpPr>
        <p:spPr>
          <a:xfrm>
            <a:off x="3563938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1" name="椭圆 7"/>
          <p:cNvSpPr/>
          <p:nvPr/>
        </p:nvSpPr>
        <p:spPr>
          <a:xfrm>
            <a:off x="4170363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2" name="椭圆 8"/>
          <p:cNvSpPr/>
          <p:nvPr/>
        </p:nvSpPr>
        <p:spPr>
          <a:xfrm>
            <a:off x="4778375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3" name="椭圆 9"/>
          <p:cNvSpPr/>
          <p:nvPr/>
        </p:nvSpPr>
        <p:spPr>
          <a:xfrm>
            <a:off x="5384800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1636" y="2611216"/>
            <a:ext cx="5223510" cy="142081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0559-C327-459B-B495-D725D08CA8EA}" type="datetimeFigureOut">
              <a:rPr lang="zh-CN" altLang="en-US"/>
            </a:fld>
            <a:endParaRPr lang="zh-CN" altLang="en-US"/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4BAF-3DD3-4A0C-8AA4-AFAD48E363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E62D-9F6F-4771-B149-7287C770945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1371-2F31-4569-A757-BE5BD8C977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711200"/>
            <a:ext cx="3196800" cy="1600200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2" y="733424"/>
            <a:ext cx="4478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7569-53C3-4D22-AD5C-AD214171431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7822-8B68-4970-A99B-E2F22A94F3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39001" y="365126"/>
            <a:ext cx="127635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6447065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6710-BDF2-40F8-9A19-3F59E74CF5A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D1FA-4F80-49A8-8885-9D34E51E08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233363"/>
            <a:ext cx="7886700" cy="841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292225"/>
            <a:ext cx="7886700" cy="499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4135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FDBBC67-D3F4-403E-8E72-AF6050234B8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4135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4135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AA55FF6-752A-4E73-88DC-B5C47467B28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171450" indent="-171450" algn="just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image" Target="../media/image6.jpeg"/><Relationship Id="rId7" Type="http://schemas.openxmlformats.org/officeDocument/2006/relationships/tags" Target="../tags/tag13.xml"/><Relationship Id="rId6" Type="http://schemas.openxmlformats.org/officeDocument/2006/relationships/image" Target="../media/image5.jpeg"/><Relationship Id="rId5" Type="http://schemas.openxmlformats.org/officeDocument/2006/relationships/tags" Target="../tags/tag12.xml"/><Relationship Id="rId4" Type="http://schemas.openxmlformats.org/officeDocument/2006/relationships/image" Target="../media/image4.jpeg"/><Relationship Id="rId3" Type="http://schemas.openxmlformats.org/officeDocument/2006/relationships/tags" Target="../tags/tag11.xml"/><Relationship Id="rId2" Type="http://schemas.openxmlformats.org/officeDocument/2006/relationships/image" Target="../media/image3.jpeg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image" Target="../media/image10.jpeg"/><Relationship Id="rId15" Type="http://schemas.openxmlformats.org/officeDocument/2006/relationships/tags" Target="../tags/tag17.xml"/><Relationship Id="rId14" Type="http://schemas.openxmlformats.org/officeDocument/2006/relationships/image" Target="../media/image9.jpeg"/><Relationship Id="rId13" Type="http://schemas.openxmlformats.org/officeDocument/2006/relationships/tags" Target="../tags/tag16.xml"/><Relationship Id="rId12" Type="http://schemas.openxmlformats.org/officeDocument/2006/relationships/image" Target="../media/image8.jpeg"/><Relationship Id="rId11" Type="http://schemas.openxmlformats.org/officeDocument/2006/relationships/tags" Target="../tags/tag15.xml"/><Relationship Id="rId10" Type="http://schemas.openxmlformats.org/officeDocument/2006/relationships/image" Target="../media/image7.jpe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07540" y="-27305"/>
            <a:ext cx="62782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西咸新区建设工程规划（外立面）调整公示牌</a:t>
            </a:r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6660515" y="3573145"/>
            <a:ext cx="2474595" cy="2620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400" b="1">
                <a:sym typeface="+mn-ea"/>
              </a:rPr>
              <a:t>工程概况</a:t>
            </a:r>
            <a:endParaRPr lang="zh-CN" altLang="en-US" sz="1400" b="1">
              <a:sym typeface="+mn-ea"/>
            </a:endParaRPr>
          </a:p>
          <a:p>
            <a:pPr algn="ctr"/>
            <a:endParaRPr lang="zh-CN" altLang="en-US" sz="1400" b="1"/>
          </a:p>
          <a:p>
            <a:r>
              <a:rPr lang="en-US" altLang="zh-CN" sz="900">
                <a:sym typeface="+mn-ea"/>
              </a:rPr>
              <a:t>      </a:t>
            </a:r>
            <a:r>
              <a:rPr lang="zh-CN" altLang="en-US" sz="900">
                <a:sym typeface="+mn-ea"/>
              </a:rPr>
              <a:t>项目位于征和五路以北、宁泰路以西，用地面积约17.23亩，总建筑面积24935.34平方米，其中地上13149.31平方米，地下11786.03平方米。建设内容包含两个4S店及地下停车场。</a:t>
            </a:r>
            <a:endParaRPr lang="zh-CN" altLang="en-US" sz="900">
              <a:sym typeface="+mn-ea"/>
            </a:endParaRPr>
          </a:p>
          <a:p>
            <a:endParaRPr lang="zh-CN" altLang="en-US" sz="900">
              <a:sym typeface="+mn-ea"/>
            </a:endParaRPr>
          </a:p>
          <a:p>
            <a:r>
              <a:rPr lang="zh-CN" altLang="en-US" sz="900">
                <a:sym typeface="+mn-ea"/>
              </a:rPr>
              <a:t>设计单位：西安建筑科技大学设计研究总院</a:t>
            </a:r>
            <a:endParaRPr lang="zh-CN" altLang="en-US" sz="900"/>
          </a:p>
          <a:p>
            <a:r>
              <a:rPr lang="zh-CN" altLang="en-US" sz="900"/>
              <a:t>建设单位：</a:t>
            </a:r>
            <a:r>
              <a:rPr lang="zh-CN" altLang="en-US" sz="900" dirty="0">
                <a:latin typeface="宋体" panose="02010600030101010101" pitchFamily="2" charset="-122"/>
                <a:sym typeface="+mn-ea"/>
              </a:rPr>
              <a:t>西安沣东国际车城发展有限公司</a:t>
            </a:r>
            <a:endParaRPr lang="zh-CN" altLang="en-US" sz="1400" b="1"/>
          </a:p>
          <a:p>
            <a:pPr algn="ctr"/>
            <a:endParaRPr lang="zh-CN" altLang="en-US" sz="1400" b="1"/>
          </a:p>
          <a:p>
            <a:pPr algn="ctr"/>
            <a:r>
              <a:rPr lang="zh-CN" altLang="en-US" sz="1400" b="1"/>
              <a:t>公示说明</a:t>
            </a:r>
            <a:endParaRPr lang="zh-CN" altLang="en-US" sz="1400" b="1"/>
          </a:p>
          <a:p>
            <a:pPr algn="l"/>
            <a:r>
              <a:rPr lang="en-US" altLang="zh-CN" sz="90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9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900"/>
              <a:t>       </a:t>
            </a:r>
            <a:r>
              <a:rPr lang="zh-CN" sz="900"/>
              <a:t>根据入驻企业需求，就外立面方案进行调整，其余指标保持不变。</a:t>
            </a:r>
            <a:endParaRPr lang="zh-CN" altLang="en-US" sz="900"/>
          </a:p>
          <a:p>
            <a:r>
              <a:rPr lang="zh-CN" altLang="en-US" sz="900"/>
              <a:t>注：本公示仅供规划管理使用</a:t>
            </a:r>
            <a:endParaRPr lang="zh-CN" altLang="en-US" sz="900"/>
          </a:p>
        </p:txBody>
      </p:sp>
      <p:sp>
        <p:nvSpPr>
          <p:cNvPr id="11" name="文本框 10"/>
          <p:cNvSpPr txBox="1"/>
          <p:nvPr/>
        </p:nvSpPr>
        <p:spPr>
          <a:xfrm>
            <a:off x="5708015" y="6453505"/>
            <a:ext cx="3435985" cy="351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/>
              <a:t>公示要求：1、公示牌应置于主要路段显眼位置；</a:t>
            </a:r>
            <a:endParaRPr lang="zh-CN" altLang="en-US" sz="1000" b="1"/>
          </a:p>
          <a:p>
            <a:r>
              <a:rPr lang="en-US" altLang="zh-CN" sz="1000" b="1"/>
              <a:t>                  </a:t>
            </a:r>
            <a:r>
              <a:rPr lang="zh-CN" altLang="en-US" sz="1000" b="1"/>
              <a:t>2、公示牌公示期间不得随意撤销、涂改。</a:t>
            </a:r>
            <a:endParaRPr lang="zh-CN" altLang="en-US" sz="1000" b="1"/>
          </a:p>
        </p:txBody>
      </p:sp>
      <p:sp>
        <p:nvSpPr>
          <p:cNvPr id="33" name="文本框 32"/>
          <p:cNvSpPr txBox="1"/>
          <p:nvPr/>
        </p:nvSpPr>
        <p:spPr>
          <a:xfrm>
            <a:off x="251460" y="6443345"/>
            <a:ext cx="4279265" cy="377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/>
              <a:t>咨询电话：西咸新区自然资源和规划局（沣东）工作部</a:t>
            </a:r>
            <a:r>
              <a:rPr lang="en-US" altLang="zh-CN" sz="1000" b="1"/>
              <a:t>   </a:t>
            </a:r>
            <a:r>
              <a:rPr lang="zh-CN" altLang="en-US" sz="1000" b="1"/>
              <a:t>89110704</a:t>
            </a:r>
            <a:endParaRPr lang="zh-CN" altLang="en-US" sz="1000" b="1"/>
          </a:p>
          <a:p>
            <a:r>
              <a:rPr lang="en-US" altLang="zh-CN" sz="1000" b="1"/>
              <a:t>                  </a:t>
            </a:r>
            <a:r>
              <a:rPr lang="zh-CN" altLang="en-US" sz="1000" b="1"/>
              <a:t>西咸新区政务服务（沣东）中心</a:t>
            </a:r>
            <a:r>
              <a:rPr lang="en-US" altLang="zh-CN" sz="1000" b="1"/>
              <a:t>   </a:t>
            </a:r>
            <a:r>
              <a:rPr lang="zh-CN" altLang="en-US" sz="1000" b="1"/>
              <a:t>89105539</a:t>
            </a:r>
            <a:r>
              <a:rPr lang="en-US" altLang="zh-CN" sz="1000" b="1"/>
              <a:t>  89105861</a:t>
            </a:r>
            <a:endParaRPr lang="en-US" altLang="zh-CN" sz="1000" b="1"/>
          </a:p>
        </p:txBody>
      </p:sp>
      <p:sp>
        <p:nvSpPr>
          <p:cNvPr id="7" name="文本框 6"/>
          <p:cNvSpPr txBox="1"/>
          <p:nvPr/>
        </p:nvSpPr>
        <p:spPr>
          <a:xfrm>
            <a:off x="-34290" y="1075055"/>
            <a:ext cx="490220" cy="40925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sz="2000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汽车4S店集群二期（西区）项目</a:t>
            </a:r>
            <a:endParaRPr lang="zh-CN" sz="20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724525" y="6198870"/>
            <a:ext cx="2593975" cy="2832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公示日期：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2023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日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-2023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28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日</a:t>
            </a:r>
            <a:endParaRPr lang="zh-CN" altLang="en-US" sz="10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000"/>
          </a:p>
        </p:txBody>
      </p:sp>
      <p:sp>
        <p:nvSpPr>
          <p:cNvPr id="79" name="文本框 78"/>
          <p:cNvSpPr txBox="1"/>
          <p:nvPr/>
        </p:nvSpPr>
        <p:spPr>
          <a:xfrm>
            <a:off x="1974850" y="4003675"/>
            <a:ext cx="2908300" cy="231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200" b="1"/>
              <a:t>建筑外立面方案对比图（右侧为变更后）</a:t>
            </a:r>
            <a:endParaRPr lang="zh-CN" sz="1200" b="1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332740"/>
            <a:ext cx="2954655" cy="1824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65" y="341630"/>
            <a:ext cx="2941955" cy="1816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2214245"/>
            <a:ext cx="2954655" cy="18008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65" y="2214245"/>
            <a:ext cx="2941955" cy="18002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39130" r="3767" b="17994"/>
          <a:stretch>
            <a:fillRect/>
          </a:stretch>
        </p:blipFill>
        <p:spPr>
          <a:xfrm>
            <a:off x="6516370" y="1988820"/>
            <a:ext cx="2512695" cy="127571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25009" b="13824"/>
          <a:stretch>
            <a:fillRect/>
          </a:stretch>
        </p:blipFill>
        <p:spPr>
          <a:xfrm>
            <a:off x="6516370" y="341630"/>
            <a:ext cx="2507615" cy="160210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65" y="4202430"/>
            <a:ext cx="2941320" cy="177863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" y="4220845"/>
            <a:ext cx="2928620" cy="17703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555875" y="6021705"/>
            <a:ext cx="1746885" cy="259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zh-CN" sz="1200" b="1">
                <a:sym typeface="+mn-ea"/>
              </a:rPr>
              <a:t>变更后东立面及西立面</a:t>
            </a:r>
            <a:endParaRPr lang="zh-CN" sz="1200" b="1"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17"/>
            </p:custDataLst>
          </p:nvPr>
        </p:nvSpPr>
        <p:spPr>
          <a:xfrm>
            <a:off x="6876415" y="3264535"/>
            <a:ext cx="1746885" cy="259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zh-CN" sz="1200" b="1">
                <a:sym typeface="+mn-ea"/>
              </a:rPr>
              <a:t>变更后北立面及南立面</a:t>
            </a:r>
            <a:endParaRPr lang="zh-CN" sz="1200" b="1">
              <a:sym typeface="+mn-ea"/>
            </a:endParaRPr>
          </a:p>
        </p:txBody>
      </p:sp>
    </p:spTree>
    <p:custDataLst>
      <p:tags r:id="rId18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1210172630"/>
  <p:tag name="MH_LIBRARY" val="GRAPHIC"/>
  <p:tag name="MH_ORDER" val="Chevron 47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60"/>
  <p:tag name="KSO_WM_SPECIAL_SOURCE" val="bdnull"/>
</p:tagLst>
</file>

<file path=ppt/tags/tag2.xml><?xml version="1.0" encoding="utf-8"?>
<p:tagLst xmlns:p="http://schemas.openxmlformats.org/presentationml/2006/main">
  <p:tag name="MH" val="20151210174046"/>
  <p:tag name="MH_LIBRARY" val="GRAPHIC"/>
  <p:tag name="MH_ORDER" val="Oval 2"/>
</p:tagLst>
</file>

<file path=ppt/tags/tag20.xml><?xml version="1.0" encoding="utf-8"?>
<p:tagLst xmlns:p="http://schemas.openxmlformats.org/presentationml/2006/main">
  <p:tag name="COMMONDATA" val="eyJoZGlkIjoiZGUzNzg3YWVhZDU1ZjMwMDQzNGYwYTEzMDNhMmNkZDMifQ=="/>
  <p:tag name="KSO_WPP_MARK_KEY" val="acc68c3d-c6bb-4cb7-9a87-c5ff8f9bff2c"/>
</p:tagLst>
</file>

<file path=ppt/tags/tag3.xml><?xml version="1.0" encoding="utf-8"?>
<p:tagLst xmlns:p="http://schemas.openxmlformats.org/presentationml/2006/main">
  <p:tag name="MH" val="20151210174046"/>
  <p:tag name="MH_LIBRARY" val="GRAPHIC"/>
  <p:tag name="MH_ORDER" val="Oval 4"/>
</p:tagLst>
</file>

<file path=ppt/tags/tag4.xml><?xml version="1.0" encoding="utf-8"?>
<p:tagLst xmlns:p="http://schemas.openxmlformats.org/presentationml/2006/main">
  <p:tag name="MH" val="20151210174046"/>
  <p:tag name="MH_LIBRARY" val="GRAPHIC"/>
  <p:tag name="MH_ORDER" val="Oval 5"/>
</p:tagLst>
</file>

<file path=ppt/tags/tag5.xml><?xml version="1.0" encoding="utf-8"?>
<p:tagLst xmlns:p="http://schemas.openxmlformats.org/presentationml/2006/main">
  <p:tag name="MH" val="20151210174046"/>
  <p:tag name="MH_LIBRARY" val="GRAPHIC"/>
  <p:tag name="MH_ORDER" val="Oval 6"/>
</p:tagLst>
</file>

<file path=ppt/tags/tag6.xml><?xml version="1.0" encoding="utf-8"?>
<p:tagLst xmlns:p="http://schemas.openxmlformats.org/presentationml/2006/main">
  <p:tag name="MH" val="20151210174046"/>
  <p:tag name="MH_LIBRARY" val="GRAPHIC"/>
  <p:tag name="MH_ORDER" val="Oval 7"/>
</p:tagLst>
</file>

<file path=ppt/tags/tag7.xml><?xml version="1.0" encoding="utf-8"?>
<p:tagLst xmlns:p="http://schemas.openxmlformats.org/presentationml/2006/main">
  <p:tag name="MH" val="20151210174046"/>
  <p:tag name="MH_LIBRARY" val="GRAPHIC"/>
  <p:tag name="MH_ORDER" val="Oval 3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60"/>
</p:tagLst>
</file>

<file path=ppt/tags/tag9.xml><?xml version="1.0" encoding="utf-8"?>
<p:tagLst xmlns:p="http://schemas.openxmlformats.org/presentationml/2006/main">
  <p:tag name="KSO_WM_TAG_VERSION" val="1.0"/>
  <p:tag name="KSO_WM_TEMPLATE_CATEGORY" val="custom"/>
  <p:tag name="KSO_WM_TEMPLATE_INDEX" val="260"/>
</p:tagLst>
</file>

<file path=ppt/theme/theme1.xml><?xml version="1.0" encoding="utf-8"?>
<a:theme xmlns:a="http://schemas.openxmlformats.org/drawingml/2006/main" name="2_Office 主题">
  <a:themeElements>
    <a:clrScheme name="自定义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BC032"/>
      </a:accent1>
      <a:accent2>
        <a:srgbClr val="FFC000"/>
      </a:accent2>
      <a:accent3>
        <a:srgbClr val="00B0F0"/>
      </a:accent3>
      <a:accent4>
        <a:srgbClr val="CDA5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WPS 演示</Application>
  <PresentationFormat>全屏显示(4:3)</PresentationFormat>
  <Paragraphs>31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2_Office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审批联席会 （议题）</dc:title>
  <dc:creator>娃娃呱</dc:creator>
  <cp:lastModifiedBy>WPS_459515958</cp:lastModifiedBy>
  <cp:revision>301</cp:revision>
  <dcterms:created xsi:type="dcterms:W3CDTF">2018-10-30T01:26:00Z</dcterms:created>
  <dcterms:modified xsi:type="dcterms:W3CDTF">2023-09-20T06:23:12Z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RubyTemplateID">
    <vt:lpwstr>2</vt:lpwstr>
  </property>
  <property fmtid="{D5CDD505-2E9C-101B-9397-08002B2CF9AE}" pid="4" name="ICV">
    <vt:lpwstr>713AB6E801164473A3EFEA28EE2CAC5E_13</vt:lpwstr>
  </property>
</Properties>
</file>