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8" r:id="rId3"/>
  </p:sldIdLst>
  <p:sldSz cx="9144000" cy="6858000" type="screen4x3"/>
  <p:notesSz cx="6858000" cy="9144000"/>
  <p:custDataLst>
    <p:tags r:id="rId9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29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0" autoAdjust="0"/>
    <p:restoredTop sz="94714" autoAdjust="0"/>
  </p:normalViewPr>
  <p:slideViewPr>
    <p:cSldViewPr showGuides="1">
      <p:cViewPr varScale="1">
        <p:scale>
          <a:sx n="83" d="100"/>
          <a:sy n="83" d="100"/>
        </p:scale>
        <p:origin x="139" y="125"/>
      </p:cViewPr>
      <p:guideLst>
        <p:guide orient="horz" pos="2206"/>
        <p:guide pos="29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gs" Target="tags/tag14.xml"/><Relationship Id="rId8" Type="http://schemas.openxmlformats.org/officeDocument/2006/relationships/commentAuthors" Target="commentAuthors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tags" Target="../tags/tag12.xml"/><Relationship Id="rId4" Type="http://schemas.openxmlformats.org/officeDocument/2006/relationships/image" Target="../media/image4.png"/><Relationship Id="rId3" Type="http://schemas.openxmlformats.org/officeDocument/2006/relationships/tags" Target="../tags/tag11.xml"/><Relationship Id="rId2" Type="http://schemas.openxmlformats.org/officeDocument/2006/relationships/image" Target="../media/image3.jpeg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42bd321bab3f376af5f9c1352912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3895" y="395605"/>
            <a:ext cx="4389120" cy="31051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15920" y="-3175"/>
            <a:ext cx="3505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西咸新区建设工程规划公示牌</a:t>
            </a:r>
            <a:endParaRPr lang="zh-CN" altLang="en-US" sz="2000" b="1"/>
          </a:p>
        </p:txBody>
      </p:sp>
      <p:sp>
        <p:nvSpPr>
          <p:cNvPr id="6" name="文本框 5"/>
          <p:cNvSpPr txBox="1"/>
          <p:nvPr/>
        </p:nvSpPr>
        <p:spPr>
          <a:xfrm>
            <a:off x="5330190" y="2195830"/>
            <a:ext cx="3762375" cy="3731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800" b="1">
                <a:sym typeface="+mn-ea"/>
              </a:rPr>
              <a:t>工程概况</a:t>
            </a:r>
            <a:endParaRPr lang="zh-CN" altLang="en-US" sz="1800" b="1">
              <a:sym typeface="+mn-ea"/>
            </a:endParaRPr>
          </a:p>
          <a:p>
            <a:pPr algn="ctr"/>
            <a:endParaRPr lang="zh-CN" altLang="en-US" sz="1800" b="1"/>
          </a:p>
          <a:p>
            <a:r>
              <a:rPr lang="en-US" altLang="zh-CN" sz="1200">
                <a:sym typeface="+mn-ea"/>
              </a:rPr>
              <a:t>      </a:t>
            </a:r>
            <a:r>
              <a:rPr lang="zh-CN" altLang="en-US" sz="1200">
                <a:sym typeface="+mn-ea"/>
              </a:rPr>
              <a:t>临时调压站布置于北侧约6.44亩土地，建设内容为：1栋面积约26.46㎡设备间及调压设备（占地约926㎡），4个地上停车位</a:t>
            </a:r>
            <a:r>
              <a:rPr lang="zh-CN" altLang="en-US" sz="1200">
                <a:sym typeface="+mn-ea"/>
              </a:rPr>
              <a:t>。</a:t>
            </a:r>
            <a:endParaRPr lang="zh-CN" altLang="en-US" sz="1200"/>
          </a:p>
          <a:p>
            <a:r>
              <a:rPr lang="zh-CN" altLang="en-US" sz="1200">
                <a:sym typeface="+mn-ea"/>
              </a:rPr>
              <a:t>设计单位：中国市政工程西北设计研究院有限公司</a:t>
            </a:r>
            <a:endParaRPr lang="zh-CN" altLang="en-US" sz="1200"/>
          </a:p>
          <a:p>
            <a:r>
              <a:rPr lang="zh-CN" altLang="en-US" sz="1200"/>
              <a:t>建设单位：</a:t>
            </a:r>
            <a:r>
              <a:rPr lang="zh-CN" altLang="en-US" sz="1200" dirty="0">
                <a:latin typeface="宋体" panose="02010600030101010101" pitchFamily="2" charset="-122"/>
                <a:sym typeface="+mn-ea"/>
              </a:rPr>
              <a:t>西安市长安天然气有限公司</a:t>
            </a:r>
            <a:endParaRPr lang="zh-CN" altLang="en-US" sz="1200"/>
          </a:p>
          <a:p>
            <a:pPr algn="ctr"/>
            <a:endParaRPr lang="zh-CN" altLang="en-US" sz="1800" b="1"/>
          </a:p>
          <a:p>
            <a:pPr algn="ctr"/>
            <a:r>
              <a:rPr lang="zh-CN" altLang="en-US" sz="1800" b="1"/>
              <a:t>公示说明</a:t>
            </a:r>
            <a:endParaRPr lang="zh-CN" altLang="en-US" sz="1800" b="1"/>
          </a:p>
          <a:p>
            <a:pPr algn="l"/>
            <a:r>
              <a:rPr lang="en-US" altLang="zh-CN" sz="120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altLang="zh-CN" sz="12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sz="1200"/>
              <a:t>该项目为民生保障类项目</a:t>
            </a:r>
            <a:r>
              <a:rPr lang="en-US" sz="1200"/>
              <a:t>,</a:t>
            </a:r>
            <a:r>
              <a:rPr lang="zh-CN" altLang="en-US" sz="1200"/>
              <a:t>临时建筑</a:t>
            </a:r>
            <a:r>
              <a:rPr lang="en-US" sz="1200"/>
              <a:t>到期自行拆除</a:t>
            </a:r>
            <a:r>
              <a:rPr lang="zh-CN" altLang="en-US" sz="1200"/>
              <a:t>。</a:t>
            </a:r>
            <a:endParaRPr lang="zh-CN" altLang="en-US" sz="1200"/>
          </a:p>
          <a:p>
            <a:endParaRPr lang="zh-CN" altLang="en-US" sz="1200"/>
          </a:p>
          <a:p>
            <a:endParaRPr lang="zh-CN" altLang="en-US" sz="1200"/>
          </a:p>
          <a:p>
            <a:r>
              <a:rPr lang="zh-CN" altLang="en-US" sz="1200"/>
              <a:t>注：本公示仅供规划管理使用</a:t>
            </a:r>
            <a:endParaRPr lang="zh-CN" altLang="en-US" sz="1200"/>
          </a:p>
        </p:txBody>
      </p:sp>
      <p:sp>
        <p:nvSpPr>
          <p:cNvPr id="11" name="文本框 10"/>
          <p:cNvSpPr txBox="1"/>
          <p:nvPr/>
        </p:nvSpPr>
        <p:spPr>
          <a:xfrm>
            <a:off x="5708015" y="6453505"/>
            <a:ext cx="343598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公示要求：1、公示牌应置于主要路段显眼位置；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2、公示牌公示期间不得随意撤销、涂改。</a:t>
            </a:r>
            <a:endParaRPr lang="zh-CN" altLang="en-US" sz="1000" b="1"/>
          </a:p>
        </p:txBody>
      </p:sp>
      <p:sp>
        <p:nvSpPr>
          <p:cNvPr id="33" name="文本框 32"/>
          <p:cNvSpPr txBox="1"/>
          <p:nvPr/>
        </p:nvSpPr>
        <p:spPr>
          <a:xfrm>
            <a:off x="25146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咨询电话：西咸新区自然资源和规划局（沣东）工作部</a:t>
            </a:r>
            <a:r>
              <a:rPr lang="en-US" altLang="zh-CN" sz="1000" b="1"/>
              <a:t>   </a:t>
            </a:r>
            <a:r>
              <a:rPr lang="zh-CN" altLang="en-US" sz="1000" b="1"/>
              <a:t>89110704</a:t>
            </a:r>
            <a:endParaRPr lang="zh-CN" altLang="en-US" sz="1000" b="1"/>
          </a:p>
          <a:p>
            <a:r>
              <a:rPr lang="en-US" altLang="zh-CN" sz="1000" b="1"/>
              <a:t>                  </a:t>
            </a:r>
            <a:r>
              <a:rPr lang="zh-CN" altLang="en-US" sz="1000" b="1"/>
              <a:t>西咸新区政务服务（沣东）中心</a:t>
            </a:r>
            <a:r>
              <a:rPr lang="en-US" altLang="zh-CN" sz="1000" b="1"/>
              <a:t>   </a:t>
            </a:r>
            <a:r>
              <a:rPr lang="zh-CN" altLang="en-US" sz="1000" b="1"/>
              <a:t>89105539</a:t>
            </a:r>
            <a:r>
              <a:rPr lang="en-US" altLang="zh-CN" sz="1000" b="1"/>
              <a:t>  89105861</a:t>
            </a:r>
            <a:endParaRPr lang="en-US" altLang="zh-CN" sz="1000" b="1"/>
          </a:p>
        </p:txBody>
      </p:sp>
      <p:sp>
        <p:nvSpPr>
          <p:cNvPr id="7" name="文本框 6"/>
          <p:cNvSpPr txBox="1"/>
          <p:nvPr/>
        </p:nvSpPr>
        <p:spPr>
          <a:xfrm>
            <a:off x="12700" y="1075055"/>
            <a:ext cx="44323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dirty="0">
                <a:latin typeface="黑体" panose="02010609060101010101" pitchFamily="2" charset="-122"/>
                <a:ea typeface="黑体" panose="02010609060101010101" pitchFamily="2" charset="-122"/>
                <a:sym typeface="+mn-ea"/>
              </a:rPr>
              <a:t>沣东新城天然气综合门站建设项目</a:t>
            </a:r>
            <a:endParaRPr lang="zh-CN" altLang="en-US" sz="2000" dirty="0">
              <a:latin typeface="黑体" panose="02010609060101010101" pitchFamily="2" charset="-122"/>
              <a:ea typeface="黑体" panose="02010609060101010101" pitchFamily="2" charset="-122"/>
              <a:sym typeface="+mn-ea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724525" y="6198870"/>
            <a:ext cx="2593975" cy="2832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公示日期：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20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-2023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年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月</a:t>
            </a:r>
            <a:r>
              <a:rPr lang="en-US" altLang="zh-CN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28</a:t>
            </a:r>
            <a:r>
              <a:rPr lang="zh-CN" altLang="en-US" sz="1000" b="1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日</a:t>
            </a:r>
            <a:endParaRPr lang="zh-CN" altLang="en-US" sz="1000" b="1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sz="1000"/>
          </a:p>
        </p:txBody>
      </p:sp>
      <p:sp>
        <p:nvSpPr>
          <p:cNvPr id="73" name="文本框 72"/>
          <p:cNvSpPr txBox="1"/>
          <p:nvPr/>
        </p:nvSpPr>
        <p:spPr>
          <a:xfrm>
            <a:off x="2411730" y="3500755"/>
            <a:ext cx="926465" cy="267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/>
              <a:t>方案效果图</a:t>
            </a:r>
            <a:endParaRPr lang="zh-CN" altLang="en-US" sz="1000" b="1"/>
          </a:p>
        </p:txBody>
      </p:sp>
      <p:sp>
        <p:nvSpPr>
          <p:cNvPr id="79" name="文本框 78"/>
          <p:cNvSpPr txBox="1"/>
          <p:nvPr/>
        </p:nvSpPr>
        <p:spPr>
          <a:xfrm>
            <a:off x="1770380" y="6253480"/>
            <a:ext cx="21196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0" b="1"/>
              <a:t>   </a:t>
            </a:r>
            <a:r>
              <a:rPr lang="zh-CN" sz="1000" b="1"/>
              <a:t>临时建筑（设备间）总平面图</a:t>
            </a:r>
            <a:endParaRPr lang="zh-CN" sz="1000" b="1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0245" y="3733165"/>
            <a:ext cx="4405630" cy="247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96280" y="332740"/>
            <a:ext cx="2994025" cy="213804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14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WPS 演示</Application>
  <PresentationFormat>全屏显示(4:3)</PresentationFormat>
  <Paragraphs>30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WPS_459515958</cp:lastModifiedBy>
  <cp:revision>299</cp:revision>
  <dcterms:created xsi:type="dcterms:W3CDTF">2018-10-30T01:26:00Z</dcterms:created>
  <dcterms:modified xsi:type="dcterms:W3CDTF">2023-09-20T02:28:14Z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2</vt:lpwstr>
  </property>
  <property fmtid="{D5CDD505-2E9C-101B-9397-08002B2CF9AE}" pid="4" name="ICV">
    <vt:lpwstr>713AB6E801164473A3EFEA28EE2CAC5E_13</vt:lpwstr>
  </property>
</Properties>
</file>