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9144000" cy="6858000" type="screen4x3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29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06"/>
        <p:guide pos="29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1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35150" y="-17145"/>
            <a:ext cx="54317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三桥公租房（双拥花园）项目</a:t>
            </a:r>
            <a:r>
              <a:rPr lang="zh-CN" altLang="en-US" sz="1600" b="1">
                <a:sym typeface="+mn-ea"/>
              </a:rPr>
              <a:t>规划</a:t>
            </a:r>
            <a:r>
              <a:rPr lang="zh-CN" altLang="en-US" sz="1600" b="1"/>
              <a:t>现状核实公示牌</a:t>
            </a:r>
            <a:endParaRPr lang="zh-CN" altLang="en-US" sz="1600" b="1"/>
          </a:p>
        </p:txBody>
      </p:sp>
      <p:sp>
        <p:nvSpPr>
          <p:cNvPr id="11" name="文本框 10"/>
          <p:cNvSpPr txBox="1"/>
          <p:nvPr/>
        </p:nvSpPr>
        <p:spPr>
          <a:xfrm>
            <a:off x="5587365" y="6487795"/>
            <a:ext cx="343598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公示要求：1、公示牌应置于主要路段显眼位置；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2、公示牌公示期间不得随意撤销、涂改。</a:t>
            </a:r>
            <a:endParaRPr lang="zh-CN" altLang="en-US" sz="1000" b="1"/>
          </a:p>
        </p:txBody>
      </p:sp>
      <p:sp>
        <p:nvSpPr>
          <p:cNvPr id="33" name="文本框 32"/>
          <p:cNvSpPr txBox="1"/>
          <p:nvPr/>
        </p:nvSpPr>
        <p:spPr>
          <a:xfrm>
            <a:off x="130810" y="647763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咨询电话：西咸新区自然资源和规划局（沣东）工作部</a:t>
            </a:r>
            <a:r>
              <a:rPr lang="en-US" altLang="zh-CN" sz="1000" b="1"/>
              <a:t>   </a:t>
            </a:r>
            <a:r>
              <a:rPr lang="zh-CN" altLang="en-US" sz="1000" b="1"/>
              <a:t>89110704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西咸新区政务服务（沣东）中心</a:t>
            </a:r>
            <a:r>
              <a:rPr lang="en-US" altLang="zh-CN" sz="1000" b="1"/>
              <a:t>   </a:t>
            </a:r>
            <a:r>
              <a:rPr lang="zh-CN" altLang="en-US" sz="1000" b="1"/>
              <a:t>89105539</a:t>
            </a:r>
            <a:r>
              <a:rPr lang="en-US" altLang="zh-CN" sz="1000" b="1"/>
              <a:t>  </a:t>
            </a:r>
            <a:endParaRPr lang="en-US" altLang="zh-CN" sz="1000" b="1"/>
          </a:p>
        </p:txBody>
      </p:sp>
      <p:sp>
        <p:nvSpPr>
          <p:cNvPr id="60" name="文本框 59"/>
          <p:cNvSpPr txBox="1"/>
          <p:nvPr/>
        </p:nvSpPr>
        <p:spPr>
          <a:xfrm>
            <a:off x="5587365" y="6309360"/>
            <a:ext cx="3485515" cy="283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公示日期：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26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endParaRPr lang="zh-CN" altLang="en-US" sz="10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000"/>
          </a:p>
        </p:txBody>
      </p:sp>
      <p:sp>
        <p:nvSpPr>
          <p:cNvPr id="59" name="文本框 58"/>
          <p:cNvSpPr txBox="1"/>
          <p:nvPr/>
        </p:nvSpPr>
        <p:spPr>
          <a:xfrm>
            <a:off x="6228080" y="6021070"/>
            <a:ext cx="1318260" cy="213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项目现状总</a:t>
            </a:r>
            <a:r>
              <a:rPr lang="zh-CN" sz="1000" b="1"/>
              <a:t>平</a:t>
            </a:r>
            <a:r>
              <a:rPr lang="zh-CN" altLang="en-US" sz="1000" b="1"/>
              <a:t>面图</a:t>
            </a:r>
            <a:endParaRPr lang="zh-CN" altLang="en-US" sz="1000" b="1"/>
          </a:p>
        </p:txBody>
      </p:sp>
      <p:sp>
        <p:nvSpPr>
          <p:cNvPr id="87" name="任意多边形 86"/>
          <p:cNvSpPr/>
          <p:nvPr/>
        </p:nvSpPr>
        <p:spPr>
          <a:xfrm>
            <a:off x="1178560" y="4366260"/>
            <a:ext cx="10160" cy="984250"/>
          </a:xfrm>
          <a:custGeom>
            <a:avLst/>
            <a:gdLst>
              <a:gd name="connisteX0" fmla="*/ 0 w 10331"/>
              <a:gd name="connsiteY0" fmla="*/ 0 h 984250"/>
              <a:gd name="connisteX1" fmla="*/ 9525 w 10331"/>
              <a:gd name="connsiteY1" fmla="*/ 984250 h 984250"/>
              <a:gd name="connisteX2" fmla="*/ -19050 w 10331"/>
              <a:gd name="connsiteY2" fmla="*/ 790575 h 984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331" h="984250">
                <a:moveTo>
                  <a:pt x="0" y="0"/>
                </a:moveTo>
                <a:cubicBezTo>
                  <a:pt x="2540" y="200660"/>
                  <a:pt x="13335" y="826135"/>
                  <a:pt x="9525" y="98425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-3810" y="583565"/>
            <a:ext cx="508698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zh-CN" sz="1200" b="0">
                <a:ea typeface="宋体" panose="02010600030101010101" pitchFamily="2" charset="-122"/>
              </a:rPr>
              <a:t>关于三桥公租房（双拥花园）项目规划现状核实的公示</a:t>
            </a:r>
            <a:endParaRPr lang="zh-CN" altLang="en-US" sz="1200" b="0">
              <a:ea typeface="宋体" panose="02010600030101010101" pitchFamily="2" charset="-122"/>
            </a:endParaRPr>
          </a:p>
        </p:txBody>
      </p:sp>
      <p:pic>
        <p:nvPicPr>
          <p:cNvPr id="8" name="图片 7" descr="关于三桥公租房（双拥花园）项目规划现状核实的公示_页面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844550"/>
            <a:ext cx="2351405" cy="3329305"/>
          </a:xfrm>
          <a:prstGeom prst="rect">
            <a:avLst/>
          </a:prstGeom>
        </p:spPr>
      </p:pic>
      <p:pic>
        <p:nvPicPr>
          <p:cNvPr id="9" name="图片 8" descr="关于三桥公租房（双拥花园）项目规划现状核实的公示_页面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25" y="844550"/>
            <a:ext cx="2358390" cy="3337560"/>
          </a:xfrm>
          <a:prstGeom prst="rect">
            <a:avLst/>
          </a:prstGeom>
        </p:spPr>
      </p:pic>
      <p:pic>
        <p:nvPicPr>
          <p:cNvPr id="10" name="图片 9" descr="关于三桥公租房（双拥花园）项目规划现状核实的公示_页面_3"/>
          <p:cNvPicPr>
            <a:picLocks noChangeAspect="1"/>
          </p:cNvPicPr>
          <p:nvPr/>
        </p:nvPicPr>
        <p:blipFill>
          <a:blip r:embed="rId3"/>
          <a:srcRect t="8574" b="58546"/>
          <a:stretch>
            <a:fillRect/>
          </a:stretch>
        </p:blipFill>
        <p:spPr>
          <a:xfrm>
            <a:off x="28575" y="4251325"/>
            <a:ext cx="2361565" cy="1099185"/>
          </a:xfrm>
          <a:prstGeom prst="rect">
            <a:avLst/>
          </a:prstGeom>
        </p:spPr>
      </p:pic>
      <p:pic>
        <p:nvPicPr>
          <p:cNvPr id="2" name="图片 1" descr="三桥公租房（双拥花园）项目现状总平面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82415" y="1009015"/>
            <a:ext cx="5773420" cy="42773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1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演示</Application>
  <PresentationFormat>全屏显示(4:3)</PresentationFormat>
  <Paragraphs>15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WPS_459515958</cp:lastModifiedBy>
  <cp:revision>304</cp:revision>
  <dcterms:created xsi:type="dcterms:W3CDTF">2018-10-30T01:26:00Z</dcterms:created>
  <dcterms:modified xsi:type="dcterms:W3CDTF">2023-10-08T08:23:27Z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2</vt:lpwstr>
  </property>
  <property fmtid="{D5CDD505-2E9C-101B-9397-08002B2CF9AE}" pid="4" name="ICV">
    <vt:lpwstr>CD9BA5A6187F4346AF05A561D249BE23_13</vt:lpwstr>
  </property>
</Properties>
</file>